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67" r:id="rId5"/>
    <p:sldId id="259" r:id="rId6"/>
    <p:sldId id="260" r:id="rId7"/>
    <p:sldId id="261" r:id="rId8"/>
    <p:sldId id="273" r:id="rId9"/>
    <p:sldId id="275" r:id="rId10"/>
    <p:sldId id="276" r:id="rId11"/>
    <p:sldId id="274" r:id="rId12"/>
    <p:sldId id="277" r:id="rId13"/>
    <p:sldId id="271" r:id="rId14"/>
    <p:sldId id="272" r:id="rId15"/>
    <p:sldId id="268" r:id="rId16"/>
    <p:sldId id="262" r:id="rId17"/>
    <p:sldId id="263" r:id="rId18"/>
    <p:sldId id="264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19F"/>
    <a:srgbClr val="B0B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68CD45-8195-4AE5-8969-6DB0233CF9E9}" v="80" dt="2018-12-09T23:22:34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-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He" userId="3654406e5a389176" providerId="LiveId" clId="{7068CD45-8195-4AE5-8969-6DB0233CF9E9}"/>
    <pc:docChg chg="undo custSel addSld modSld">
      <pc:chgData name="Li He" userId="3654406e5a389176" providerId="LiveId" clId="{7068CD45-8195-4AE5-8969-6DB0233CF9E9}" dt="2018-12-09T23:22:35.934" v="1133" actId="1076"/>
      <pc:docMkLst>
        <pc:docMk/>
      </pc:docMkLst>
      <pc:sldChg chg="addSp delSp modSp">
        <pc:chgData name="Li He" userId="3654406e5a389176" providerId="LiveId" clId="{7068CD45-8195-4AE5-8969-6DB0233CF9E9}" dt="2018-12-09T01:27:53.869" v="7" actId="478"/>
        <pc:sldMkLst>
          <pc:docMk/>
          <pc:sldMk cId="4014061810" sldId="261"/>
        </pc:sldMkLst>
        <pc:spChg chg="add del">
          <ac:chgData name="Li He" userId="3654406e5a389176" providerId="LiveId" clId="{7068CD45-8195-4AE5-8969-6DB0233CF9E9}" dt="2018-12-09T01:27:53.556" v="6" actId="478"/>
          <ac:spMkLst>
            <pc:docMk/>
            <pc:sldMk cId="4014061810" sldId="261"/>
            <ac:spMk id="19" creationId="{E22BEFEB-CD4C-4ECC-93CF-70A6D1735D15}"/>
          </ac:spMkLst>
        </pc:spChg>
        <pc:spChg chg="mod">
          <ac:chgData name="Li He" userId="3654406e5a389176" providerId="LiveId" clId="{7068CD45-8195-4AE5-8969-6DB0233CF9E9}" dt="2018-12-09T01:27:52.693" v="5" actId="1076"/>
          <ac:spMkLst>
            <pc:docMk/>
            <pc:sldMk cId="4014061810" sldId="261"/>
            <ac:spMk id="20" creationId="{57F669D4-C04A-4733-9256-BE9B275FEA3F}"/>
          </ac:spMkLst>
        </pc:spChg>
        <pc:spChg chg="mod">
          <ac:chgData name="Li He" userId="3654406e5a389176" providerId="LiveId" clId="{7068CD45-8195-4AE5-8969-6DB0233CF9E9}" dt="2018-12-09T01:27:52.182" v="4" actId="14100"/>
          <ac:spMkLst>
            <pc:docMk/>
            <pc:sldMk cId="4014061810" sldId="261"/>
            <ac:spMk id="26" creationId="{740DE035-E779-4569-B971-E8D7A85847CA}"/>
          </ac:spMkLst>
        </pc:spChg>
        <pc:spChg chg="add del">
          <ac:chgData name="Li He" userId="3654406e5a389176" providerId="LiveId" clId="{7068CD45-8195-4AE5-8969-6DB0233CF9E9}" dt="2018-12-09T01:27:53.869" v="7" actId="478"/>
          <ac:spMkLst>
            <pc:docMk/>
            <pc:sldMk cId="4014061810" sldId="261"/>
            <ac:spMk id="28" creationId="{9B2BDDCD-5A08-4F39-A521-4AAAB5686E64}"/>
          </ac:spMkLst>
        </pc:spChg>
      </pc:sldChg>
      <pc:sldChg chg="addSp delSp modSp add">
        <pc:chgData name="Li He" userId="3654406e5a389176" providerId="LiveId" clId="{7068CD45-8195-4AE5-8969-6DB0233CF9E9}" dt="2018-12-09T02:49:43.263" v="529" actId="164"/>
        <pc:sldMkLst>
          <pc:docMk/>
          <pc:sldMk cId="12279659" sldId="273"/>
        </pc:sldMkLst>
        <pc:spChg chg="add del mod">
          <ac:chgData name="Li He" userId="3654406e5a389176" providerId="LiveId" clId="{7068CD45-8195-4AE5-8969-6DB0233CF9E9}" dt="2018-12-09T01:58:10.618" v="444" actId="478"/>
          <ac:spMkLst>
            <pc:docMk/>
            <pc:sldMk cId="12279659" sldId="273"/>
            <ac:spMk id="8" creationId="{A5635DDA-913E-48FB-9CE2-A847863F2369}"/>
          </ac:spMkLst>
        </pc:spChg>
        <pc:spChg chg="del mod topLvl">
          <ac:chgData name="Li He" userId="3654406e5a389176" providerId="LiveId" clId="{7068CD45-8195-4AE5-8969-6DB0233CF9E9}" dt="2018-12-09T01:43:31.483" v="130" actId="478"/>
          <ac:spMkLst>
            <pc:docMk/>
            <pc:sldMk cId="12279659" sldId="273"/>
            <ac:spMk id="17" creationId="{9AEEBC4C-ED8F-40FA-80E5-6BCB6BA4A6AE}"/>
          </ac:spMkLst>
        </pc:spChg>
        <pc:spChg chg="del mod topLvl">
          <ac:chgData name="Li He" userId="3654406e5a389176" providerId="LiveId" clId="{7068CD45-8195-4AE5-8969-6DB0233CF9E9}" dt="2018-12-09T01:43:11.491" v="119" actId="478"/>
          <ac:spMkLst>
            <pc:docMk/>
            <pc:sldMk cId="12279659" sldId="273"/>
            <ac:spMk id="18" creationId="{B8B21D04-02F3-4361-B048-9B9721277C3F}"/>
          </ac:spMkLst>
        </pc:spChg>
        <pc:spChg chg="del">
          <ac:chgData name="Li He" userId="3654406e5a389176" providerId="LiveId" clId="{7068CD45-8195-4AE5-8969-6DB0233CF9E9}" dt="2018-12-09T01:28:03.386" v="10" actId="478"/>
          <ac:spMkLst>
            <pc:docMk/>
            <pc:sldMk cId="12279659" sldId="273"/>
            <ac:spMk id="19" creationId="{E22BEFEB-CD4C-4ECC-93CF-70A6D1735D15}"/>
          </ac:spMkLst>
        </pc:spChg>
        <pc:spChg chg="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20" creationId="{57F669D4-C04A-4733-9256-BE9B275FEA3F}"/>
          </ac:spMkLst>
        </pc:spChg>
        <pc:spChg chg="del mod topLvl">
          <ac:chgData name="Li He" userId="3654406e5a389176" providerId="LiveId" clId="{7068CD45-8195-4AE5-8969-6DB0233CF9E9}" dt="2018-12-09T01:43:27.009" v="126" actId="478"/>
          <ac:spMkLst>
            <pc:docMk/>
            <pc:sldMk cId="12279659" sldId="273"/>
            <ac:spMk id="21" creationId="{1EACF2F6-4552-4C7E-91D6-F423B930FBCC}"/>
          </ac:spMkLst>
        </pc:spChg>
        <pc:spChg chg="del mod topLvl">
          <ac:chgData name="Li He" userId="3654406e5a389176" providerId="LiveId" clId="{7068CD45-8195-4AE5-8969-6DB0233CF9E9}" dt="2018-12-09T01:43:16.851" v="121" actId="478"/>
          <ac:spMkLst>
            <pc:docMk/>
            <pc:sldMk cId="12279659" sldId="273"/>
            <ac:spMk id="22" creationId="{2A9F30CB-6F3C-403B-B441-4A630187FF02}"/>
          </ac:spMkLst>
        </pc:spChg>
        <pc:spChg chg="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24" creationId="{8A9FCE84-F744-424A-BED3-E3BF30F4DC4E}"/>
          </ac:spMkLst>
        </pc:spChg>
        <pc:spChg chg="del mod">
          <ac:chgData name="Li He" userId="3654406e5a389176" providerId="LiveId" clId="{7068CD45-8195-4AE5-8969-6DB0233CF9E9}" dt="2018-12-09T01:40:44.765" v="107" actId="478"/>
          <ac:spMkLst>
            <pc:docMk/>
            <pc:sldMk cId="12279659" sldId="273"/>
            <ac:spMk id="26" creationId="{740DE035-E779-4569-B971-E8D7A85847CA}"/>
          </ac:spMkLst>
        </pc:spChg>
        <pc:spChg chg="del mod topLvl">
          <ac:chgData name="Li He" userId="3654406e5a389176" providerId="LiveId" clId="{7068CD45-8195-4AE5-8969-6DB0233CF9E9}" dt="2018-12-09T01:43:35.378" v="134" actId="478"/>
          <ac:spMkLst>
            <pc:docMk/>
            <pc:sldMk cId="12279659" sldId="273"/>
            <ac:spMk id="27" creationId="{2F60E4BA-013D-4D49-9305-73CB6B9CBBAA}"/>
          </ac:spMkLst>
        </pc:spChg>
        <pc:spChg chg="del">
          <ac:chgData name="Li He" userId="3654406e5a389176" providerId="LiveId" clId="{7068CD45-8195-4AE5-8969-6DB0233CF9E9}" dt="2018-12-09T01:28:02.619" v="9" actId="478"/>
          <ac:spMkLst>
            <pc:docMk/>
            <pc:sldMk cId="12279659" sldId="273"/>
            <ac:spMk id="28" creationId="{9B2BDDCD-5A08-4F39-A521-4AAAB5686E64}"/>
          </ac:spMkLst>
        </pc:spChg>
        <pc:spChg chg="del mod topLvl">
          <ac:chgData name="Li He" userId="3654406e5a389176" providerId="LiveId" clId="{7068CD45-8195-4AE5-8969-6DB0233CF9E9}" dt="2018-12-09T01:43:32.086" v="131" actId="478"/>
          <ac:spMkLst>
            <pc:docMk/>
            <pc:sldMk cId="12279659" sldId="273"/>
            <ac:spMk id="29" creationId="{14F42CB3-5B95-4872-B213-7B59962CEB24}"/>
          </ac:spMkLst>
        </pc:spChg>
        <pc:spChg chg="del mod topLvl">
          <ac:chgData name="Li He" userId="3654406e5a389176" providerId="LiveId" clId="{7068CD45-8195-4AE5-8969-6DB0233CF9E9}" dt="2018-12-09T01:43:20.391" v="123" actId="478"/>
          <ac:spMkLst>
            <pc:docMk/>
            <pc:sldMk cId="12279659" sldId="273"/>
            <ac:spMk id="30" creationId="{9DB9C2DA-AB5A-4372-B0E5-1BEC478D372C}"/>
          </ac:spMkLst>
        </pc:spChg>
        <pc:spChg chg="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32" creationId="{8AFBD06C-0083-4663-82E7-1CE1AA3A202F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33" creationId="{C56BAF8C-1A2D-40FC-B03C-6E666DA6BC91}"/>
          </ac:spMkLst>
        </pc:spChg>
        <pc:spChg chg="del mod">
          <ac:chgData name="Li He" userId="3654406e5a389176" providerId="LiveId" clId="{7068CD45-8195-4AE5-8969-6DB0233CF9E9}" dt="2018-12-09T01:40:57.146" v="111" actId="478"/>
          <ac:spMkLst>
            <pc:docMk/>
            <pc:sldMk cId="12279659" sldId="273"/>
            <ac:spMk id="34" creationId="{81CCC6D1-046A-4121-9588-590DD78AC77A}"/>
          </ac:spMkLst>
        </pc:spChg>
        <pc:spChg chg="del mod">
          <ac:chgData name="Li He" userId="3654406e5a389176" providerId="LiveId" clId="{7068CD45-8195-4AE5-8969-6DB0233CF9E9}" dt="2018-12-09T01:40:52.881" v="109" actId="478"/>
          <ac:spMkLst>
            <pc:docMk/>
            <pc:sldMk cId="12279659" sldId="273"/>
            <ac:spMk id="35" creationId="{24F0773C-852F-45E9-8B7A-E5E868574712}"/>
          </ac:spMkLst>
        </pc:spChg>
        <pc:spChg chg="del mod topLvl">
          <ac:chgData name="Li He" userId="3654406e5a389176" providerId="LiveId" clId="{7068CD45-8195-4AE5-8969-6DB0233CF9E9}" dt="2018-12-09T01:43:30.474" v="129" actId="478"/>
          <ac:spMkLst>
            <pc:docMk/>
            <pc:sldMk cId="12279659" sldId="273"/>
            <ac:spMk id="36" creationId="{34465CB8-2CC5-4BB1-8FAC-B5845D25F7B3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37" creationId="{DC204046-EFBB-43B8-8450-554D867EC9CC}"/>
          </ac:spMkLst>
        </pc:spChg>
        <pc:spChg chg="add del mod">
          <ac:chgData name="Li He" userId="3654406e5a389176" providerId="LiveId" clId="{7068CD45-8195-4AE5-8969-6DB0233CF9E9}" dt="2018-12-09T01:47:19.344" v="259" actId="478"/>
          <ac:spMkLst>
            <pc:docMk/>
            <pc:sldMk cId="12279659" sldId="273"/>
            <ac:spMk id="38" creationId="{B83AE157-3CB6-420C-BEF4-2CC5BD0CF319}"/>
          </ac:spMkLst>
        </pc:spChg>
        <pc:spChg chg="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39" creationId="{B41168D3-C59C-4D45-86EF-A063F1C264A6}"/>
          </ac:spMkLst>
        </pc:spChg>
        <pc:spChg chg="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40" creationId="{E51976A1-3C76-4C1C-8115-0998B721DD89}"/>
          </ac:spMkLst>
        </pc:spChg>
        <pc:spChg chg="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41" creationId="{3463D208-1A97-4E06-9F9C-C45D9A2A7308}"/>
          </ac:spMkLst>
        </pc:spChg>
        <pc:spChg chg="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42" creationId="{E459D33E-1355-457E-AA4B-41D5D78FFD08}"/>
          </ac:spMkLst>
        </pc:spChg>
        <pc:spChg chg="del">
          <ac:chgData name="Li He" userId="3654406e5a389176" providerId="LiveId" clId="{7068CD45-8195-4AE5-8969-6DB0233CF9E9}" dt="2018-12-09T01:28:12.386" v="13" actId="478"/>
          <ac:spMkLst>
            <pc:docMk/>
            <pc:sldMk cId="12279659" sldId="273"/>
            <ac:spMk id="43" creationId="{BF65DAA0-DFD5-41AE-86AC-72930F17EF46}"/>
          </ac:spMkLst>
        </pc:spChg>
        <pc:spChg chg="del mod">
          <ac:chgData name="Li He" userId="3654406e5a389176" providerId="LiveId" clId="{7068CD45-8195-4AE5-8969-6DB0233CF9E9}" dt="2018-12-09T01:41:04.397" v="113" actId="478"/>
          <ac:spMkLst>
            <pc:docMk/>
            <pc:sldMk cId="12279659" sldId="273"/>
            <ac:spMk id="44" creationId="{8B715A0F-575E-4ADB-A35F-9DFF12AF2DA7}"/>
          </ac:spMkLst>
        </pc:spChg>
        <pc:spChg chg="del mod topLvl">
          <ac:chgData name="Li He" userId="3654406e5a389176" providerId="LiveId" clId="{7068CD45-8195-4AE5-8969-6DB0233CF9E9}" dt="2018-12-09T01:49:56.088" v="308" actId="478"/>
          <ac:spMkLst>
            <pc:docMk/>
            <pc:sldMk cId="12279659" sldId="273"/>
            <ac:spMk id="45" creationId="{FF4D7268-FF8C-47BC-8C24-2D625556A2AA}"/>
          </ac:spMkLst>
        </pc:spChg>
        <pc:spChg chg="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46" creationId="{725C9DB6-0303-42AC-ADFE-6FDC5B6F6D88}"/>
          </ac:spMkLst>
        </pc:spChg>
        <pc:spChg chg="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47" creationId="{099D76D3-17EC-47B7-B4BC-B350F7EF3FCD}"/>
          </ac:spMkLst>
        </pc:spChg>
        <pc:spChg chg="del mod topLvl">
          <ac:chgData name="Li He" userId="3654406e5a389176" providerId="LiveId" clId="{7068CD45-8195-4AE5-8969-6DB0233CF9E9}" dt="2018-12-09T01:43:25.023" v="125" actId="478"/>
          <ac:spMkLst>
            <pc:docMk/>
            <pc:sldMk cId="12279659" sldId="273"/>
            <ac:spMk id="48" creationId="{AB7B8F94-BADD-450F-B44A-DFE598D72EDC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49" creationId="{6CCA5E9F-93A6-4E76-898B-B68D7BFA6B46}"/>
          </ac:spMkLst>
        </pc:spChg>
        <pc:spChg chg="add del mod">
          <ac:chgData name="Li He" userId="3654406e5a389176" providerId="LiveId" clId="{7068CD45-8195-4AE5-8969-6DB0233CF9E9}" dt="2018-12-09T01:53:06.198" v="351" actId="478"/>
          <ac:spMkLst>
            <pc:docMk/>
            <pc:sldMk cId="12279659" sldId="273"/>
            <ac:spMk id="50" creationId="{971645DA-EA74-4165-BF6D-BEF521DF690C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51" creationId="{917A1617-2801-4E03-9751-E9A025510301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52" creationId="{FDD476A2-310B-4532-A9EA-B79960385D67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53" creationId="{C85D68AF-7F92-4267-9898-605EEEECFD60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54" creationId="{14E12733-FC84-4BC0-B72E-669AAF03ECB7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55" creationId="{228C415C-809D-4403-A520-7E4740CD8E38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56" creationId="{0405E458-CABF-4EEE-94C5-B9FCABFC90A4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57" creationId="{D186BD69-042D-419F-8DDF-EF03A4569936}"/>
          </ac:spMkLst>
        </pc:spChg>
        <pc:spChg chg="add del">
          <ac:chgData name="Li He" userId="3654406e5a389176" providerId="LiveId" clId="{7068CD45-8195-4AE5-8969-6DB0233CF9E9}" dt="2018-12-09T01:56:19.539" v="388" actId="478"/>
          <ac:spMkLst>
            <pc:docMk/>
            <pc:sldMk cId="12279659" sldId="273"/>
            <ac:spMk id="58" creationId="{95836511-5679-46DF-9CB5-6DD3980193B2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59" creationId="{F5864CFA-B037-4252-AC1C-D5956ECE3BA7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60" creationId="{CCD87335-CB71-43F0-A65C-C54EC498A32F}"/>
          </ac:spMkLst>
        </pc:spChg>
        <pc:spChg chg="add del mod">
          <ac:chgData name="Li He" userId="3654406e5a389176" providerId="LiveId" clId="{7068CD45-8195-4AE5-8969-6DB0233CF9E9}" dt="2018-12-09T01:58:26.960" v="449" actId="478"/>
          <ac:spMkLst>
            <pc:docMk/>
            <pc:sldMk cId="12279659" sldId="273"/>
            <ac:spMk id="61" creationId="{E7B2900C-BD16-4D58-8B0D-DD9C1D4C2FC6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62" creationId="{AA80AE64-25DE-40AA-91B2-93102F98C1B8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63" creationId="{4004E840-8CD7-4296-85CF-62103306C3FD}"/>
          </ac:spMkLst>
        </pc:spChg>
        <pc:spChg chg="add mod topLvl">
          <ac:chgData name="Li He" userId="3654406e5a389176" providerId="LiveId" clId="{7068CD45-8195-4AE5-8969-6DB0233CF9E9}" dt="2018-12-09T02:49:43.263" v="529" actId="164"/>
          <ac:spMkLst>
            <pc:docMk/>
            <pc:sldMk cId="12279659" sldId="273"/>
            <ac:spMk id="64" creationId="{43894A85-5BA5-42C3-9283-FA78C62D4CDD}"/>
          </ac:spMkLst>
        </pc:spChg>
        <pc:spChg chg="add del mod">
          <ac:chgData name="Li He" userId="3654406e5a389176" providerId="LiveId" clId="{7068CD45-8195-4AE5-8969-6DB0233CF9E9}" dt="2018-12-09T02:49:27.907" v="528" actId="478"/>
          <ac:spMkLst>
            <pc:docMk/>
            <pc:sldMk cId="12279659" sldId="273"/>
            <ac:spMk id="65" creationId="{7137D967-D5DD-43C7-8F5E-DA007FDB5E42}"/>
          </ac:spMkLst>
        </pc:spChg>
        <pc:grpChg chg="add del mod">
          <ac:chgData name="Li He" userId="3654406e5a389176" providerId="LiveId" clId="{7068CD45-8195-4AE5-8969-6DB0233CF9E9}" dt="2018-12-09T01:42:29.535" v="115" actId="165"/>
          <ac:grpSpMkLst>
            <pc:docMk/>
            <pc:sldMk cId="12279659" sldId="273"/>
            <ac:grpSpMk id="3" creationId="{5023A0B8-1342-44DA-AD2A-59A312BECB53}"/>
          </ac:grpSpMkLst>
        </pc:grpChg>
        <pc:grpChg chg="add del mod">
          <ac:chgData name="Li He" userId="3654406e5a389176" providerId="LiveId" clId="{7068CD45-8195-4AE5-8969-6DB0233CF9E9}" dt="2018-12-09T02:02:54.680" v="514" actId="165"/>
          <ac:grpSpMkLst>
            <pc:docMk/>
            <pc:sldMk cId="12279659" sldId="273"/>
            <ac:grpSpMk id="9" creationId="{40E08373-C6D7-4F8D-A24E-9E6913FC171B}"/>
          </ac:grpSpMkLst>
        </pc:grpChg>
        <pc:grpChg chg="add del mod">
          <ac:chgData name="Li He" userId="3654406e5a389176" providerId="LiveId" clId="{7068CD45-8195-4AE5-8969-6DB0233CF9E9}" dt="2018-12-09T02:49:01.032" v="524" actId="164"/>
          <ac:grpSpMkLst>
            <pc:docMk/>
            <pc:sldMk cId="12279659" sldId="273"/>
            <ac:grpSpMk id="10" creationId="{B31FF321-B4C8-4939-925C-A406A9FD2ACA}"/>
          </ac:grpSpMkLst>
        </pc:grpChg>
        <pc:grpChg chg="add mod">
          <ac:chgData name="Li He" userId="3654406e5a389176" providerId="LiveId" clId="{7068CD45-8195-4AE5-8969-6DB0233CF9E9}" dt="2018-12-09T02:49:43.263" v="529" actId="164"/>
          <ac:grpSpMkLst>
            <pc:docMk/>
            <pc:sldMk cId="12279659" sldId="273"/>
            <ac:grpSpMk id="11" creationId="{0966814E-0B8B-41EE-92DC-F17ADF601999}"/>
          </ac:grpSpMkLst>
        </pc:grpChg>
        <pc:picChg chg="add del mod">
          <ac:chgData name="Li He" userId="3654406e5a389176" providerId="LiveId" clId="{7068CD45-8195-4AE5-8969-6DB0233CF9E9}" dt="2018-12-09T02:00:41.909" v="477" actId="1076"/>
          <ac:picMkLst>
            <pc:docMk/>
            <pc:sldMk cId="12279659" sldId="273"/>
            <ac:picMk id="14" creationId="{8FB3DD7F-78A7-4395-A485-783F716D44FB}"/>
          </ac:picMkLst>
        </pc:picChg>
        <pc:picChg chg="add del">
          <ac:chgData name="Li He" userId="3654406e5a389176" providerId="LiveId" clId="{7068CD45-8195-4AE5-8969-6DB0233CF9E9}" dt="2018-12-09T01:43:51.007" v="137" actId="478"/>
          <ac:picMkLst>
            <pc:docMk/>
            <pc:sldMk cId="12279659" sldId="273"/>
            <ac:picMk id="31" creationId="{9194BB71-C80D-48E2-9226-04BF40C2EAF4}"/>
          </ac:picMkLst>
        </pc:picChg>
        <pc:cxnChg chg="add del mod">
          <ac:chgData name="Li He" userId="3654406e5a389176" providerId="LiveId" clId="{7068CD45-8195-4AE5-8969-6DB0233CF9E9}" dt="2018-12-09T01:47:21.725" v="260" actId="478"/>
          <ac:cxnSpMkLst>
            <pc:docMk/>
            <pc:sldMk cId="12279659" sldId="273"/>
            <ac:cxnSpMk id="5" creationId="{8AD2E14B-BD45-49D3-8D11-1BFC41E7ADA7}"/>
          </ac:cxnSpMkLst>
        </pc:cxnChg>
      </pc:sldChg>
      <pc:sldChg chg="addSp delSp modSp add">
        <pc:chgData name="Li He" userId="3654406e5a389176" providerId="LiveId" clId="{7068CD45-8195-4AE5-8969-6DB0233CF9E9}" dt="2018-12-09T02:58:19.402" v="660" actId="20577"/>
        <pc:sldMkLst>
          <pc:docMk/>
          <pc:sldMk cId="2521958428" sldId="274"/>
        </pc:sldMkLst>
        <pc:spChg chg="mod topLvl">
          <ac:chgData name="Li He" userId="3654406e5a389176" providerId="LiveId" clId="{7068CD45-8195-4AE5-8969-6DB0233CF9E9}" dt="2018-12-09T02:55:44.874" v="636" actId="164"/>
          <ac:spMkLst>
            <pc:docMk/>
            <pc:sldMk cId="2521958428" sldId="274"/>
            <ac:spMk id="20" creationId="{57F669D4-C04A-4733-9256-BE9B275FEA3F}"/>
          </ac:spMkLst>
        </pc:spChg>
        <pc:spChg chg="mod topLvl">
          <ac:chgData name="Li He" userId="3654406e5a389176" providerId="LiveId" clId="{7068CD45-8195-4AE5-8969-6DB0233CF9E9}" dt="2018-12-09T02:53:34.494" v="579" actId="1076"/>
          <ac:spMkLst>
            <pc:docMk/>
            <pc:sldMk cId="2521958428" sldId="274"/>
            <ac:spMk id="24" creationId="{8A9FCE84-F744-424A-BED3-E3BF30F4DC4E}"/>
          </ac:spMkLst>
        </pc:spChg>
        <pc:spChg chg="add mod">
          <ac:chgData name="Li He" userId="3654406e5a389176" providerId="LiveId" clId="{7068CD45-8195-4AE5-8969-6DB0233CF9E9}" dt="2018-12-09T02:55:44.874" v="636" actId="164"/>
          <ac:spMkLst>
            <pc:docMk/>
            <pc:sldMk cId="2521958428" sldId="274"/>
            <ac:spMk id="29" creationId="{08257098-664C-470C-B113-215F2287C83F}"/>
          </ac:spMkLst>
        </pc:spChg>
        <pc:spChg chg="add mod">
          <ac:chgData name="Li He" userId="3654406e5a389176" providerId="LiveId" clId="{7068CD45-8195-4AE5-8969-6DB0233CF9E9}" dt="2018-12-09T02:55:44.874" v="636" actId="164"/>
          <ac:spMkLst>
            <pc:docMk/>
            <pc:sldMk cId="2521958428" sldId="274"/>
            <ac:spMk id="30" creationId="{17A7FA16-2471-464D-841F-CC052A25C87D}"/>
          </ac:spMkLst>
        </pc:spChg>
        <pc:spChg chg="add mod">
          <ac:chgData name="Li He" userId="3654406e5a389176" providerId="LiveId" clId="{7068CD45-8195-4AE5-8969-6DB0233CF9E9}" dt="2018-12-09T02:55:44.874" v="636" actId="164"/>
          <ac:spMkLst>
            <pc:docMk/>
            <pc:sldMk cId="2521958428" sldId="274"/>
            <ac:spMk id="31" creationId="{0B4B66C0-A475-43C3-BE5A-A54D8BC8F74F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32" creationId="{8AFBD06C-0083-4663-82E7-1CE1AA3A202F}"/>
          </ac:spMkLst>
        </pc:spChg>
        <pc:spChg chg="mod topLvl">
          <ac:chgData name="Li He" userId="3654406e5a389176" providerId="LiveId" clId="{7068CD45-8195-4AE5-8969-6DB0233CF9E9}" dt="2018-12-09T02:55:44.874" v="636" actId="164"/>
          <ac:spMkLst>
            <pc:docMk/>
            <pc:sldMk cId="2521958428" sldId="274"/>
            <ac:spMk id="33" creationId="{C56BAF8C-1A2D-40FC-B03C-6E666DA6BC91}"/>
          </ac:spMkLst>
        </pc:spChg>
        <pc:spChg chg="add mod">
          <ac:chgData name="Li He" userId="3654406e5a389176" providerId="LiveId" clId="{7068CD45-8195-4AE5-8969-6DB0233CF9E9}" dt="2018-12-09T02:52:56.016" v="570" actId="1076"/>
          <ac:spMkLst>
            <pc:docMk/>
            <pc:sldMk cId="2521958428" sldId="274"/>
            <ac:spMk id="34" creationId="{82CDF16A-B153-41D4-B6E7-C9F60F2159D9}"/>
          </ac:spMkLst>
        </pc:spChg>
        <pc:spChg chg="add mod">
          <ac:chgData name="Li He" userId="3654406e5a389176" providerId="LiveId" clId="{7068CD45-8195-4AE5-8969-6DB0233CF9E9}" dt="2018-12-09T02:55:44.874" v="636" actId="164"/>
          <ac:spMkLst>
            <pc:docMk/>
            <pc:sldMk cId="2521958428" sldId="274"/>
            <ac:spMk id="35" creationId="{E11B41A3-3396-4F1A-A322-3FEEF600D8F2}"/>
          </ac:spMkLst>
        </pc:spChg>
        <pc:spChg chg="add del mod">
          <ac:chgData name="Li He" userId="3654406e5a389176" providerId="LiveId" clId="{7068CD45-8195-4AE5-8969-6DB0233CF9E9}" dt="2018-12-09T02:54:44.096" v="610" actId="478"/>
          <ac:spMkLst>
            <pc:docMk/>
            <pc:sldMk cId="2521958428" sldId="274"/>
            <ac:spMk id="36" creationId="{ED0D1276-5FBC-491C-B4A8-EE3E2BCDC246}"/>
          </ac:spMkLst>
        </pc:spChg>
        <pc:spChg chg="mod topLvl">
          <ac:chgData name="Li He" userId="3654406e5a389176" providerId="LiveId" clId="{7068CD45-8195-4AE5-8969-6DB0233CF9E9}" dt="2018-12-09T02:55:44.874" v="636" actId="164"/>
          <ac:spMkLst>
            <pc:docMk/>
            <pc:sldMk cId="2521958428" sldId="274"/>
            <ac:spMk id="37" creationId="{DC204046-EFBB-43B8-8450-554D867EC9CC}"/>
          </ac:spMkLst>
        </pc:spChg>
        <pc:spChg chg="add mod">
          <ac:chgData name="Li He" userId="3654406e5a389176" providerId="LiveId" clId="{7068CD45-8195-4AE5-8969-6DB0233CF9E9}" dt="2018-12-09T02:55:44.874" v="636" actId="164"/>
          <ac:spMkLst>
            <pc:docMk/>
            <pc:sldMk cId="2521958428" sldId="274"/>
            <ac:spMk id="38" creationId="{C2D30E3C-3A4C-4CE8-889F-352EB53055A2}"/>
          </ac:spMkLst>
        </pc:spChg>
        <pc:spChg chg="mod topLvl">
          <ac:chgData name="Li He" userId="3654406e5a389176" providerId="LiveId" clId="{7068CD45-8195-4AE5-8969-6DB0233CF9E9}" dt="2018-12-09T02:53:49.908" v="581" actId="207"/>
          <ac:spMkLst>
            <pc:docMk/>
            <pc:sldMk cId="2521958428" sldId="274"/>
            <ac:spMk id="39" creationId="{B41168D3-C59C-4D45-86EF-A063F1C264A6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40" creationId="{E51976A1-3C76-4C1C-8115-0998B721DD89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41" creationId="{3463D208-1A97-4E06-9F9C-C45D9A2A7308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42" creationId="{E459D33E-1355-457E-AA4B-41D5D78FFD08}"/>
          </ac:spMkLst>
        </pc:spChg>
        <pc:spChg chg="add mod">
          <ac:chgData name="Li He" userId="3654406e5a389176" providerId="LiveId" clId="{7068CD45-8195-4AE5-8969-6DB0233CF9E9}" dt="2018-12-09T02:55:44.874" v="636" actId="164"/>
          <ac:spMkLst>
            <pc:docMk/>
            <pc:sldMk cId="2521958428" sldId="274"/>
            <ac:spMk id="43" creationId="{4974A6FD-0D78-4A93-A3B5-E5D775386B8D}"/>
          </ac:spMkLst>
        </pc:spChg>
        <pc:spChg chg="add mod">
          <ac:chgData name="Li He" userId="3654406e5a389176" providerId="LiveId" clId="{7068CD45-8195-4AE5-8969-6DB0233CF9E9}" dt="2018-12-09T02:55:09.252" v="613" actId="1076"/>
          <ac:spMkLst>
            <pc:docMk/>
            <pc:sldMk cId="2521958428" sldId="274"/>
            <ac:spMk id="44" creationId="{F1346749-EDED-4125-B755-C1094903B597}"/>
          </ac:spMkLst>
        </pc:spChg>
        <pc:spChg chg="add mod">
          <ac:chgData name="Li He" userId="3654406e5a389176" providerId="LiveId" clId="{7068CD45-8195-4AE5-8969-6DB0233CF9E9}" dt="2018-12-09T02:58:19.402" v="660" actId="20577"/>
          <ac:spMkLst>
            <pc:docMk/>
            <pc:sldMk cId="2521958428" sldId="274"/>
            <ac:spMk id="45" creationId="{C768EC36-9775-415D-A29C-6E2BC3D1A231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46" creationId="{725C9DB6-0303-42AC-ADFE-6FDC5B6F6D88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47" creationId="{099D76D3-17EC-47B7-B4BC-B350F7EF3FCD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49" creationId="{6CCA5E9F-93A6-4E76-898B-B68D7BFA6B46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51" creationId="{917A1617-2801-4E03-9751-E9A025510301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52" creationId="{FDD476A2-310B-4532-A9EA-B79960385D67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53" creationId="{C85D68AF-7F92-4267-9898-605EEEECFD60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54" creationId="{14E12733-FC84-4BC0-B72E-669AAF03ECB7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55" creationId="{228C415C-809D-4403-A520-7E4740CD8E38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56" creationId="{0405E458-CABF-4EEE-94C5-B9FCABFC90A4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57" creationId="{D186BD69-042D-419F-8DDF-EF03A4569936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59" creationId="{F5864CFA-B037-4252-AC1C-D5956ECE3BA7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60" creationId="{CCD87335-CB71-43F0-A65C-C54EC498A32F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62" creationId="{AA80AE64-25DE-40AA-91B2-93102F98C1B8}"/>
          </ac:spMkLst>
        </pc:spChg>
        <pc:spChg chg="mod topLvl">
          <ac:chgData name="Li He" userId="3654406e5a389176" providerId="LiveId" clId="{7068CD45-8195-4AE5-8969-6DB0233CF9E9}" dt="2018-12-09T02:55:44.874" v="636" actId="164"/>
          <ac:spMkLst>
            <pc:docMk/>
            <pc:sldMk cId="2521958428" sldId="274"/>
            <ac:spMk id="63" creationId="{4004E840-8CD7-4296-85CF-62103306C3FD}"/>
          </ac:spMkLst>
        </pc:spChg>
        <pc:spChg chg="mod topLvl">
          <ac:chgData name="Li He" userId="3654406e5a389176" providerId="LiveId" clId="{7068CD45-8195-4AE5-8969-6DB0233CF9E9}" dt="2018-12-09T02:51:20.291" v="532" actId="165"/>
          <ac:spMkLst>
            <pc:docMk/>
            <pc:sldMk cId="2521958428" sldId="274"/>
            <ac:spMk id="64" creationId="{43894A85-5BA5-42C3-9283-FA78C62D4CDD}"/>
          </ac:spMkLst>
        </pc:spChg>
        <pc:grpChg chg="add mod">
          <ac:chgData name="Li He" userId="3654406e5a389176" providerId="LiveId" clId="{7068CD45-8195-4AE5-8969-6DB0233CF9E9}" dt="2018-12-09T02:58:12.065" v="653" actId="164"/>
          <ac:grpSpMkLst>
            <pc:docMk/>
            <pc:sldMk cId="2521958428" sldId="274"/>
            <ac:grpSpMk id="3" creationId="{8DDE11C2-D845-4F26-9A96-8CFC8D36DB39}"/>
          </ac:grpSpMkLst>
        </pc:grpChg>
        <pc:grpChg chg="add mod">
          <ac:chgData name="Li He" userId="3654406e5a389176" providerId="LiveId" clId="{7068CD45-8195-4AE5-8969-6DB0233CF9E9}" dt="2018-12-09T02:58:12.065" v="653" actId="164"/>
          <ac:grpSpMkLst>
            <pc:docMk/>
            <pc:sldMk cId="2521958428" sldId="274"/>
            <ac:grpSpMk id="4" creationId="{FD521726-7035-4575-A18B-0D63512F8105}"/>
          </ac:grpSpMkLst>
        </pc:grpChg>
        <pc:grpChg chg="del">
          <ac:chgData name="Li He" userId="3654406e5a389176" providerId="LiveId" clId="{7068CD45-8195-4AE5-8969-6DB0233CF9E9}" dt="2018-12-09T02:51:20.291" v="532" actId="165"/>
          <ac:grpSpMkLst>
            <pc:docMk/>
            <pc:sldMk cId="2521958428" sldId="274"/>
            <ac:grpSpMk id="11" creationId="{0966814E-0B8B-41EE-92DC-F17ADF601999}"/>
          </ac:grpSpMkLst>
        </pc:grpChg>
        <pc:picChg chg="mod">
          <ac:chgData name="Li He" userId="3654406e5a389176" providerId="LiveId" clId="{7068CD45-8195-4AE5-8969-6DB0233CF9E9}" dt="2018-12-09T02:51:11.454" v="531" actId="1076"/>
          <ac:picMkLst>
            <pc:docMk/>
            <pc:sldMk cId="2521958428" sldId="274"/>
            <ac:picMk id="14" creationId="{8FB3DD7F-78A7-4395-A485-783F716D44FB}"/>
          </ac:picMkLst>
        </pc:picChg>
      </pc:sldChg>
      <pc:sldChg chg="addSp delSp modSp add">
        <pc:chgData name="Li He" userId="3654406e5a389176" providerId="LiveId" clId="{7068CD45-8195-4AE5-8969-6DB0233CF9E9}" dt="2018-12-09T23:22:35.934" v="1133" actId="1076"/>
        <pc:sldMkLst>
          <pc:docMk/>
          <pc:sldMk cId="50483665" sldId="275"/>
        </pc:sldMkLst>
        <pc:spChg chg="del mod topLvl">
          <ac:chgData name="Li He" userId="3654406e5a389176" providerId="LiveId" clId="{7068CD45-8195-4AE5-8969-6DB0233CF9E9}" dt="2018-12-09T20:20:31.614" v="703" actId="478"/>
          <ac:spMkLst>
            <pc:docMk/>
            <pc:sldMk cId="50483665" sldId="275"/>
            <ac:spMk id="20" creationId="{57F669D4-C04A-4733-9256-BE9B275FEA3F}"/>
          </ac:spMkLst>
        </pc:spChg>
        <pc:spChg chg="mod topLvl">
          <ac:chgData name="Li He" userId="3654406e5a389176" providerId="LiveId" clId="{7068CD45-8195-4AE5-8969-6DB0233CF9E9}" dt="2018-12-09T20:37:05.951" v="900" actId="164"/>
          <ac:spMkLst>
            <pc:docMk/>
            <pc:sldMk cId="50483665" sldId="275"/>
            <ac:spMk id="24" creationId="{8A9FCE84-F744-424A-BED3-E3BF30F4DC4E}"/>
          </ac:spMkLst>
        </pc:spChg>
        <pc:spChg chg="add mod">
          <ac:chgData name="Li He" userId="3654406e5a389176" providerId="LiveId" clId="{7068CD45-8195-4AE5-8969-6DB0233CF9E9}" dt="2018-12-09T20:37:05.951" v="900" actId="164"/>
          <ac:spMkLst>
            <pc:docMk/>
            <pc:sldMk cId="50483665" sldId="275"/>
            <ac:spMk id="29" creationId="{FEA8F3CD-3E83-4A96-97C9-E332BFD26A14}"/>
          </ac:spMkLst>
        </pc:spChg>
        <pc:spChg chg="add del mod">
          <ac:chgData name="Li He" userId="3654406e5a389176" providerId="LiveId" clId="{7068CD45-8195-4AE5-8969-6DB0233CF9E9}" dt="2018-12-09T20:23:13.973" v="773" actId="478"/>
          <ac:spMkLst>
            <pc:docMk/>
            <pc:sldMk cId="50483665" sldId="275"/>
            <ac:spMk id="30" creationId="{21FD32B2-34D3-4C07-8FFB-33EDD3CC06D6}"/>
          </ac:spMkLst>
        </pc:spChg>
        <pc:spChg chg="add mod">
          <ac:chgData name="Li He" userId="3654406e5a389176" providerId="LiveId" clId="{7068CD45-8195-4AE5-8969-6DB0233CF9E9}" dt="2018-12-09T20:37:05.951" v="900" actId="164"/>
          <ac:spMkLst>
            <pc:docMk/>
            <pc:sldMk cId="50483665" sldId="275"/>
            <ac:spMk id="31" creationId="{C57A39E3-0BE3-4ADD-AE83-69CF1084125E}"/>
          </ac:spMkLst>
        </pc:spChg>
        <pc:spChg chg="mod topLvl">
          <ac:chgData name="Li He" userId="3654406e5a389176" providerId="LiveId" clId="{7068CD45-8195-4AE5-8969-6DB0233CF9E9}" dt="2018-12-09T20:16:17.651" v="664" actId="165"/>
          <ac:spMkLst>
            <pc:docMk/>
            <pc:sldMk cId="50483665" sldId="275"/>
            <ac:spMk id="32" creationId="{8AFBD06C-0083-4663-82E7-1CE1AA3A202F}"/>
          </ac:spMkLst>
        </pc:spChg>
        <pc:spChg chg="mod topLvl">
          <ac:chgData name="Li He" userId="3654406e5a389176" providerId="LiveId" clId="{7068CD45-8195-4AE5-8969-6DB0233CF9E9}" dt="2018-12-09T20:37:05.951" v="900" actId="164"/>
          <ac:spMkLst>
            <pc:docMk/>
            <pc:sldMk cId="50483665" sldId="275"/>
            <ac:spMk id="33" creationId="{C56BAF8C-1A2D-40FC-B03C-6E666DA6BC91}"/>
          </ac:spMkLst>
        </pc:spChg>
        <pc:spChg chg="add mod">
          <ac:chgData name="Li He" userId="3654406e5a389176" providerId="LiveId" clId="{7068CD45-8195-4AE5-8969-6DB0233CF9E9}" dt="2018-12-09T20:37:05.951" v="900" actId="164"/>
          <ac:spMkLst>
            <pc:docMk/>
            <pc:sldMk cId="50483665" sldId="275"/>
            <ac:spMk id="34" creationId="{CDEC0AC1-E61F-42C6-85D4-8F8AA8D08D27}"/>
          </ac:spMkLst>
        </pc:spChg>
        <pc:spChg chg="add mod">
          <ac:chgData name="Li He" userId="3654406e5a389176" providerId="LiveId" clId="{7068CD45-8195-4AE5-8969-6DB0233CF9E9}" dt="2018-12-09T20:37:05.951" v="900" actId="164"/>
          <ac:spMkLst>
            <pc:docMk/>
            <pc:sldMk cId="50483665" sldId="275"/>
            <ac:spMk id="35" creationId="{E80372A3-893F-43F2-B359-6ACE873C2ABF}"/>
          </ac:spMkLst>
        </pc:spChg>
        <pc:spChg chg="del mod topLvl">
          <ac:chgData name="Li He" userId="3654406e5a389176" providerId="LiveId" clId="{7068CD45-8195-4AE5-8969-6DB0233CF9E9}" dt="2018-12-09T20:20:35.382" v="706" actId="478"/>
          <ac:spMkLst>
            <pc:docMk/>
            <pc:sldMk cId="50483665" sldId="275"/>
            <ac:spMk id="37" creationId="{DC204046-EFBB-43B8-8450-554D867EC9CC}"/>
          </ac:spMkLst>
        </pc:spChg>
        <pc:spChg chg="del mod topLvl">
          <ac:chgData name="Li He" userId="3654406e5a389176" providerId="LiveId" clId="{7068CD45-8195-4AE5-8969-6DB0233CF9E9}" dt="2018-12-09T20:19:31.408" v="694" actId="478"/>
          <ac:spMkLst>
            <pc:docMk/>
            <pc:sldMk cId="50483665" sldId="275"/>
            <ac:spMk id="39" creationId="{B41168D3-C59C-4D45-86EF-A063F1C264A6}"/>
          </ac:spMkLst>
        </pc:spChg>
        <pc:spChg chg="del mod topLvl">
          <ac:chgData name="Li He" userId="3654406e5a389176" providerId="LiveId" clId="{7068CD45-8195-4AE5-8969-6DB0233CF9E9}" dt="2018-12-09T20:24:35.406" v="786" actId="478"/>
          <ac:spMkLst>
            <pc:docMk/>
            <pc:sldMk cId="50483665" sldId="275"/>
            <ac:spMk id="40" creationId="{E51976A1-3C76-4C1C-8115-0998B721DD89}"/>
          </ac:spMkLst>
        </pc:spChg>
        <pc:spChg chg="del mod topLvl">
          <ac:chgData name="Li He" userId="3654406e5a389176" providerId="LiveId" clId="{7068CD45-8195-4AE5-8969-6DB0233CF9E9}" dt="2018-12-09T20:24:37.303" v="788" actId="478"/>
          <ac:spMkLst>
            <pc:docMk/>
            <pc:sldMk cId="50483665" sldId="275"/>
            <ac:spMk id="41" creationId="{3463D208-1A97-4E06-9F9C-C45D9A2A7308}"/>
          </ac:spMkLst>
        </pc:spChg>
        <pc:spChg chg="del mod topLvl">
          <ac:chgData name="Li He" userId="3654406e5a389176" providerId="LiveId" clId="{7068CD45-8195-4AE5-8969-6DB0233CF9E9}" dt="2018-12-09T20:24:36.451" v="787" actId="478"/>
          <ac:spMkLst>
            <pc:docMk/>
            <pc:sldMk cId="50483665" sldId="275"/>
            <ac:spMk id="42" creationId="{E459D33E-1355-457E-AA4B-41D5D78FFD08}"/>
          </ac:spMkLst>
        </pc:spChg>
        <pc:spChg chg="del mod topLvl">
          <ac:chgData name="Li He" userId="3654406e5a389176" providerId="LiveId" clId="{7068CD45-8195-4AE5-8969-6DB0233CF9E9}" dt="2018-12-09T20:19:36.109" v="695" actId="478"/>
          <ac:spMkLst>
            <pc:docMk/>
            <pc:sldMk cId="50483665" sldId="275"/>
            <ac:spMk id="46" creationId="{725C9DB6-0303-42AC-ADFE-6FDC5B6F6D88}"/>
          </ac:spMkLst>
        </pc:spChg>
        <pc:spChg chg="mod topLvl">
          <ac:chgData name="Li He" userId="3654406e5a389176" providerId="LiveId" clId="{7068CD45-8195-4AE5-8969-6DB0233CF9E9}" dt="2018-12-09T20:16:17.651" v="664" actId="165"/>
          <ac:spMkLst>
            <pc:docMk/>
            <pc:sldMk cId="50483665" sldId="275"/>
            <ac:spMk id="47" creationId="{099D76D3-17EC-47B7-B4BC-B350F7EF3FCD}"/>
          </ac:spMkLst>
        </pc:spChg>
        <pc:spChg chg="mod topLvl">
          <ac:chgData name="Li He" userId="3654406e5a389176" providerId="LiveId" clId="{7068CD45-8195-4AE5-8969-6DB0233CF9E9}" dt="2018-12-09T20:37:05.951" v="900" actId="164"/>
          <ac:spMkLst>
            <pc:docMk/>
            <pc:sldMk cId="50483665" sldId="275"/>
            <ac:spMk id="49" creationId="{6CCA5E9F-93A6-4E76-898B-B68D7BFA6B46}"/>
          </ac:spMkLst>
        </pc:spChg>
        <pc:spChg chg="del mod topLvl">
          <ac:chgData name="Li He" userId="3654406e5a389176" providerId="LiveId" clId="{7068CD45-8195-4AE5-8969-6DB0233CF9E9}" dt="2018-12-09T20:20:57.027" v="711" actId="478"/>
          <ac:spMkLst>
            <pc:docMk/>
            <pc:sldMk cId="50483665" sldId="275"/>
            <ac:spMk id="51" creationId="{917A1617-2801-4E03-9751-E9A025510301}"/>
          </ac:spMkLst>
        </pc:spChg>
        <pc:spChg chg="mod topLvl">
          <ac:chgData name="Li He" userId="3654406e5a389176" providerId="LiveId" clId="{7068CD45-8195-4AE5-8969-6DB0233CF9E9}" dt="2018-12-09T20:37:05.951" v="900" actId="164"/>
          <ac:spMkLst>
            <pc:docMk/>
            <pc:sldMk cId="50483665" sldId="275"/>
            <ac:spMk id="52" creationId="{FDD476A2-310B-4532-A9EA-B79960385D67}"/>
          </ac:spMkLst>
        </pc:spChg>
        <pc:spChg chg="del mod topLvl">
          <ac:chgData name="Li He" userId="3654406e5a389176" providerId="LiveId" clId="{7068CD45-8195-4AE5-8969-6DB0233CF9E9}" dt="2018-12-09T20:24:43.908" v="793" actId="478"/>
          <ac:spMkLst>
            <pc:docMk/>
            <pc:sldMk cId="50483665" sldId="275"/>
            <ac:spMk id="53" creationId="{C85D68AF-7F92-4267-9898-605EEEECFD60}"/>
          </ac:spMkLst>
        </pc:spChg>
        <pc:spChg chg="del mod topLvl">
          <ac:chgData name="Li He" userId="3654406e5a389176" providerId="LiveId" clId="{7068CD45-8195-4AE5-8969-6DB0233CF9E9}" dt="2018-12-09T20:22:46.321" v="765" actId="478"/>
          <ac:spMkLst>
            <pc:docMk/>
            <pc:sldMk cId="50483665" sldId="275"/>
            <ac:spMk id="54" creationId="{14E12733-FC84-4BC0-B72E-669AAF03ECB7}"/>
          </ac:spMkLst>
        </pc:spChg>
        <pc:spChg chg="del mod topLvl">
          <ac:chgData name="Li He" userId="3654406e5a389176" providerId="LiveId" clId="{7068CD45-8195-4AE5-8969-6DB0233CF9E9}" dt="2018-12-09T20:24:42.517" v="792" actId="478"/>
          <ac:spMkLst>
            <pc:docMk/>
            <pc:sldMk cId="50483665" sldId="275"/>
            <ac:spMk id="55" creationId="{228C415C-809D-4403-A520-7E4740CD8E38}"/>
          </ac:spMkLst>
        </pc:spChg>
        <pc:spChg chg="del mod topLvl">
          <ac:chgData name="Li He" userId="3654406e5a389176" providerId="LiveId" clId="{7068CD45-8195-4AE5-8969-6DB0233CF9E9}" dt="2018-12-09T20:24:41.468" v="791" actId="478"/>
          <ac:spMkLst>
            <pc:docMk/>
            <pc:sldMk cId="50483665" sldId="275"/>
            <ac:spMk id="56" creationId="{0405E458-CABF-4EEE-94C5-B9FCABFC90A4}"/>
          </ac:spMkLst>
        </pc:spChg>
        <pc:spChg chg="mod topLvl">
          <ac:chgData name="Li He" userId="3654406e5a389176" providerId="LiveId" clId="{7068CD45-8195-4AE5-8969-6DB0233CF9E9}" dt="2018-12-09T20:37:05.951" v="900" actId="164"/>
          <ac:spMkLst>
            <pc:docMk/>
            <pc:sldMk cId="50483665" sldId="275"/>
            <ac:spMk id="57" creationId="{D186BD69-042D-419F-8DDF-EF03A4569936}"/>
          </ac:spMkLst>
        </pc:spChg>
        <pc:spChg chg="mod topLvl">
          <ac:chgData name="Li He" userId="3654406e5a389176" providerId="LiveId" clId="{7068CD45-8195-4AE5-8969-6DB0233CF9E9}" dt="2018-12-09T20:37:05.951" v="900" actId="164"/>
          <ac:spMkLst>
            <pc:docMk/>
            <pc:sldMk cId="50483665" sldId="275"/>
            <ac:spMk id="59" creationId="{F5864CFA-B037-4252-AC1C-D5956ECE3BA7}"/>
          </ac:spMkLst>
        </pc:spChg>
        <pc:spChg chg="mod topLvl">
          <ac:chgData name="Li He" userId="3654406e5a389176" providerId="LiveId" clId="{7068CD45-8195-4AE5-8969-6DB0233CF9E9}" dt="2018-12-09T20:37:05.951" v="900" actId="164"/>
          <ac:spMkLst>
            <pc:docMk/>
            <pc:sldMk cId="50483665" sldId="275"/>
            <ac:spMk id="60" creationId="{CCD87335-CB71-43F0-A65C-C54EC498A32F}"/>
          </ac:spMkLst>
        </pc:spChg>
        <pc:spChg chg="del mod topLvl">
          <ac:chgData name="Li He" userId="3654406e5a389176" providerId="LiveId" clId="{7068CD45-8195-4AE5-8969-6DB0233CF9E9}" dt="2018-12-09T20:20:36.334" v="707" actId="478"/>
          <ac:spMkLst>
            <pc:docMk/>
            <pc:sldMk cId="50483665" sldId="275"/>
            <ac:spMk id="62" creationId="{AA80AE64-25DE-40AA-91B2-93102F98C1B8}"/>
          </ac:spMkLst>
        </pc:spChg>
        <pc:spChg chg="del mod topLvl">
          <ac:chgData name="Li He" userId="3654406e5a389176" providerId="LiveId" clId="{7068CD45-8195-4AE5-8969-6DB0233CF9E9}" dt="2018-12-09T20:20:30.197" v="701" actId="478"/>
          <ac:spMkLst>
            <pc:docMk/>
            <pc:sldMk cId="50483665" sldId="275"/>
            <ac:spMk id="63" creationId="{4004E840-8CD7-4296-85CF-62103306C3FD}"/>
          </ac:spMkLst>
        </pc:spChg>
        <pc:spChg chg="del mod topLvl">
          <ac:chgData name="Li He" userId="3654406e5a389176" providerId="LiveId" clId="{7068CD45-8195-4AE5-8969-6DB0233CF9E9}" dt="2018-12-09T20:20:38.357" v="708" actId="478"/>
          <ac:spMkLst>
            <pc:docMk/>
            <pc:sldMk cId="50483665" sldId="275"/>
            <ac:spMk id="64" creationId="{43894A85-5BA5-42C3-9283-FA78C62D4CDD}"/>
          </ac:spMkLst>
        </pc:spChg>
        <pc:grpChg chg="add mod">
          <ac:chgData name="Li He" userId="3654406e5a389176" providerId="LiveId" clId="{7068CD45-8195-4AE5-8969-6DB0233CF9E9}" dt="2018-12-09T20:37:16.610" v="901" actId="1076"/>
          <ac:grpSpMkLst>
            <pc:docMk/>
            <pc:sldMk cId="50483665" sldId="275"/>
            <ac:grpSpMk id="9" creationId="{2B2FA97C-3681-4A8E-ACB3-C696A7C33DC6}"/>
          </ac:grpSpMkLst>
        </pc:grpChg>
        <pc:grpChg chg="del mod">
          <ac:chgData name="Li He" userId="3654406e5a389176" providerId="LiveId" clId="{7068CD45-8195-4AE5-8969-6DB0233CF9E9}" dt="2018-12-09T20:16:17.651" v="664" actId="165"/>
          <ac:grpSpMkLst>
            <pc:docMk/>
            <pc:sldMk cId="50483665" sldId="275"/>
            <ac:grpSpMk id="11" creationId="{0966814E-0B8B-41EE-92DC-F17ADF601999}"/>
          </ac:grpSpMkLst>
        </pc:grpChg>
        <pc:picChg chg="add mod">
          <ac:chgData name="Li He" userId="3654406e5a389176" providerId="LiveId" clId="{7068CD45-8195-4AE5-8969-6DB0233CF9E9}" dt="2018-12-09T23:22:35.934" v="1133" actId="1076"/>
          <ac:picMkLst>
            <pc:docMk/>
            <pc:sldMk cId="50483665" sldId="275"/>
            <ac:picMk id="3" creationId="{63790F09-B7AF-4C08-9C98-5A8BF04FC50E}"/>
          </ac:picMkLst>
        </pc:picChg>
        <pc:picChg chg="add del mod">
          <ac:chgData name="Li He" userId="3654406e5a389176" providerId="LiveId" clId="{7068CD45-8195-4AE5-8969-6DB0233CF9E9}" dt="2018-12-09T20:27:14.489" v="818"/>
          <ac:picMkLst>
            <pc:docMk/>
            <pc:sldMk cId="50483665" sldId="275"/>
            <ac:picMk id="4" creationId="{68831C27-90E5-4654-925C-7023A74E5FA4}"/>
          </ac:picMkLst>
        </pc:picChg>
        <pc:picChg chg="add mod">
          <ac:chgData name="Li He" userId="3654406e5a389176" providerId="LiveId" clId="{7068CD45-8195-4AE5-8969-6DB0233CF9E9}" dt="2018-12-09T20:43:29.460" v="1017" actId="1036"/>
          <ac:picMkLst>
            <pc:docMk/>
            <pc:sldMk cId="50483665" sldId="275"/>
            <ac:picMk id="6" creationId="{C83A8414-26A1-44CD-B58B-AC1DC6559558}"/>
          </ac:picMkLst>
        </pc:picChg>
        <pc:picChg chg="add mod">
          <ac:chgData name="Li He" userId="3654406e5a389176" providerId="LiveId" clId="{7068CD45-8195-4AE5-8969-6DB0233CF9E9}" dt="2018-12-09T20:43:29.460" v="1017" actId="1036"/>
          <ac:picMkLst>
            <pc:docMk/>
            <pc:sldMk cId="50483665" sldId="275"/>
            <ac:picMk id="8" creationId="{0FE2E15B-C14C-4981-95DA-96E90B127B20}"/>
          </ac:picMkLst>
        </pc:picChg>
        <pc:picChg chg="add del mod">
          <ac:chgData name="Li He" userId="3654406e5a389176" providerId="LiveId" clId="{7068CD45-8195-4AE5-8969-6DB0233CF9E9}" dt="2018-12-09T20:36:50.556" v="897" actId="1076"/>
          <ac:picMkLst>
            <pc:docMk/>
            <pc:sldMk cId="50483665" sldId="275"/>
            <ac:picMk id="14" creationId="{8FB3DD7F-78A7-4395-A485-783F716D44FB}"/>
          </ac:picMkLst>
        </pc:picChg>
        <pc:picChg chg="add del mod">
          <ac:chgData name="Li He" userId="3654406e5a389176" providerId="LiveId" clId="{7068CD45-8195-4AE5-8969-6DB0233CF9E9}" dt="2018-12-09T20:43:23.239" v="1013" actId="1036"/>
          <ac:picMkLst>
            <pc:docMk/>
            <pc:sldMk cId="50483665" sldId="275"/>
            <ac:picMk id="1026" creationId="{19A4EFD7-8B3F-468D-9929-369B0A602D4D}"/>
          </ac:picMkLst>
        </pc:picChg>
        <pc:picChg chg="add del mod">
          <ac:chgData name="Li He" userId="3654406e5a389176" providerId="LiveId" clId="{7068CD45-8195-4AE5-8969-6DB0233CF9E9}" dt="2018-12-09T20:29:43.498" v="831" actId="478"/>
          <ac:picMkLst>
            <pc:docMk/>
            <pc:sldMk cId="50483665" sldId="275"/>
            <ac:picMk id="1028" creationId="{81CF6991-C635-4F62-B58C-68C7E875151F}"/>
          </ac:picMkLst>
        </pc:picChg>
        <pc:picChg chg="add mod">
          <ac:chgData name="Li He" userId="3654406e5a389176" providerId="LiveId" clId="{7068CD45-8195-4AE5-8969-6DB0233CF9E9}" dt="2018-12-09T20:43:23.239" v="1013" actId="1036"/>
          <ac:picMkLst>
            <pc:docMk/>
            <pc:sldMk cId="50483665" sldId="275"/>
            <ac:picMk id="1030" creationId="{590C112B-42A9-4D78-9835-00551323ED80}"/>
          </ac:picMkLst>
        </pc:picChg>
      </pc:sldChg>
      <pc:sldChg chg="addSp delSp modSp add">
        <pc:chgData name="Li He" userId="3654406e5a389176" providerId="LiveId" clId="{7068CD45-8195-4AE5-8969-6DB0233CF9E9}" dt="2018-12-09T21:07:03.976" v="1025" actId="1076"/>
        <pc:sldMkLst>
          <pc:docMk/>
          <pc:sldMk cId="146849355" sldId="276"/>
        </pc:sldMkLst>
        <pc:grpChg chg="add mod">
          <ac:chgData name="Li He" userId="3654406e5a389176" providerId="LiveId" clId="{7068CD45-8195-4AE5-8969-6DB0233CF9E9}" dt="2018-12-09T21:07:03.976" v="1025" actId="1076"/>
          <ac:grpSpMkLst>
            <pc:docMk/>
            <pc:sldMk cId="146849355" sldId="276"/>
            <ac:grpSpMk id="22" creationId="{6353F726-3DD1-440B-8911-630B0FAD3875}"/>
          </ac:grpSpMkLst>
        </pc:grpChg>
        <pc:grpChg chg="add del mod">
          <ac:chgData name="Li He" userId="3654406e5a389176" providerId="LiveId" clId="{7068CD45-8195-4AE5-8969-6DB0233CF9E9}" dt="2018-12-09T21:06:53.406" v="1023" actId="478"/>
          <ac:grpSpMkLst>
            <pc:docMk/>
            <pc:sldMk cId="146849355" sldId="276"/>
            <ac:grpSpMk id="40" creationId="{52DF6D59-9C23-4589-A692-A875E0D9A095}"/>
          </ac:grpSpMkLst>
        </pc:grpChg>
        <pc:grpChg chg="mod">
          <ac:chgData name="Li He" userId="3654406e5a389176" providerId="LiveId" clId="{7068CD45-8195-4AE5-8969-6DB0233CF9E9}" dt="2018-12-09T21:06:44.861" v="1020"/>
          <ac:grpSpMkLst>
            <pc:docMk/>
            <pc:sldMk cId="146849355" sldId="276"/>
            <ac:grpSpMk id="41" creationId="{58A2332D-7C3C-4248-826E-4FDC82137A0F}"/>
          </ac:grpSpMkLst>
        </pc:grpChg>
      </pc:sldChg>
      <pc:sldChg chg="addSp delSp modSp add">
        <pc:chgData name="Li He" userId="3654406e5a389176" providerId="LiveId" clId="{7068CD45-8195-4AE5-8969-6DB0233CF9E9}" dt="2018-12-09T23:02:48.638" v="1131" actId="1076"/>
        <pc:sldMkLst>
          <pc:docMk/>
          <pc:sldMk cId="1111404612" sldId="277"/>
        </pc:sldMkLst>
        <pc:spChg chg="mod topLvl">
          <ac:chgData name="Li He" userId="3654406e5a389176" providerId="LiveId" clId="{7068CD45-8195-4AE5-8969-6DB0233CF9E9}" dt="2018-12-09T23:02:35.380" v="1127" actId="164"/>
          <ac:spMkLst>
            <pc:docMk/>
            <pc:sldMk cId="1111404612" sldId="277"/>
            <ac:spMk id="20" creationId="{57F669D4-C04A-4733-9256-BE9B275FEA3F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24" creationId="{8A9FCE84-F744-424A-BED3-E3BF30F4DC4E}"/>
          </ac:spMkLst>
        </pc:spChg>
        <pc:spChg chg="mod topLvl">
          <ac:chgData name="Li He" userId="3654406e5a389176" providerId="LiveId" clId="{7068CD45-8195-4AE5-8969-6DB0233CF9E9}" dt="2018-12-09T23:02:35.380" v="1127" actId="164"/>
          <ac:spMkLst>
            <pc:docMk/>
            <pc:sldMk cId="1111404612" sldId="277"/>
            <ac:spMk id="29" creationId="{08257098-664C-470C-B113-215F2287C83F}"/>
          </ac:spMkLst>
        </pc:spChg>
        <pc:spChg chg="mod topLvl">
          <ac:chgData name="Li He" userId="3654406e5a389176" providerId="LiveId" clId="{7068CD45-8195-4AE5-8969-6DB0233CF9E9}" dt="2018-12-09T23:02:35.380" v="1127" actId="164"/>
          <ac:spMkLst>
            <pc:docMk/>
            <pc:sldMk cId="1111404612" sldId="277"/>
            <ac:spMk id="30" creationId="{17A7FA16-2471-464D-841F-CC052A25C87D}"/>
          </ac:spMkLst>
        </pc:spChg>
        <pc:spChg chg="del mod topLvl">
          <ac:chgData name="Li He" userId="3654406e5a389176" providerId="LiveId" clId="{7068CD45-8195-4AE5-8969-6DB0233CF9E9}" dt="2018-12-09T22:59:25.823" v="1050" actId="478"/>
          <ac:spMkLst>
            <pc:docMk/>
            <pc:sldMk cId="1111404612" sldId="277"/>
            <ac:spMk id="31" creationId="{0B4B66C0-A475-43C3-BE5A-A54D8BC8F74F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32" creationId="{8AFBD06C-0083-4663-82E7-1CE1AA3A202F}"/>
          </ac:spMkLst>
        </pc:spChg>
        <pc:spChg chg="mod topLvl">
          <ac:chgData name="Li He" userId="3654406e5a389176" providerId="LiveId" clId="{7068CD45-8195-4AE5-8969-6DB0233CF9E9}" dt="2018-12-09T23:02:35.380" v="1127" actId="164"/>
          <ac:spMkLst>
            <pc:docMk/>
            <pc:sldMk cId="1111404612" sldId="277"/>
            <ac:spMk id="33" creationId="{C56BAF8C-1A2D-40FC-B03C-6E666DA6BC91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34" creationId="{82CDF16A-B153-41D4-B6E7-C9F60F2159D9}"/>
          </ac:spMkLst>
        </pc:spChg>
        <pc:spChg chg="del mod topLvl">
          <ac:chgData name="Li He" userId="3654406e5a389176" providerId="LiveId" clId="{7068CD45-8195-4AE5-8969-6DB0233CF9E9}" dt="2018-12-09T23:00:41.662" v="1092" actId="478"/>
          <ac:spMkLst>
            <pc:docMk/>
            <pc:sldMk cId="1111404612" sldId="277"/>
            <ac:spMk id="35" creationId="{E11B41A3-3396-4F1A-A322-3FEEF600D8F2}"/>
          </ac:spMkLst>
        </pc:spChg>
        <pc:spChg chg="mod topLvl">
          <ac:chgData name="Li He" userId="3654406e5a389176" providerId="LiveId" clId="{7068CD45-8195-4AE5-8969-6DB0233CF9E9}" dt="2018-12-09T23:02:35.380" v="1127" actId="164"/>
          <ac:spMkLst>
            <pc:docMk/>
            <pc:sldMk cId="1111404612" sldId="277"/>
            <ac:spMk id="37" creationId="{DC204046-EFBB-43B8-8450-554D867EC9CC}"/>
          </ac:spMkLst>
        </pc:spChg>
        <pc:spChg chg="mod topLvl">
          <ac:chgData name="Li He" userId="3654406e5a389176" providerId="LiveId" clId="{7068CD45-8195-4AE5-8969-6DB0233CF9E9}" dt="2018-12-09T23:02:35.380" v="1127" actId="164"/>
          <ac:spMkLst>
            <pc:docMk/>
            <pc:sldMk cId="1111404612" sldId="277"/>
            <ac:spMk id="38" creationId="{C2D30E3C-3A4C-4CE8-889F-352EB53055A2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39" creationId="{B41168D3-C59C-4D45-86EF-A063F1C264A6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40" creationId="{E51976A1-3C76-4C1C-8115-0998B721DD89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41" creationId="{3463D208-1A97-4E06-9F9C-C45D9A2A7308}"/>
          </ac:spMkLst>
        </pc:spChg>
        <pc:spChg chg="del">
          <ac:chgData name="Li He" userId="3654406e5a389176" providerId="LiveId" clId="{7068CD45-8195-4AE5-8969-6DB0233CF9E9}" dt="2018-12-09T22:58:12.204" v="1028" actId="478"/>
          <ac:spMkLst>
            <pc:docMk/>
            <pc:sldMk cId="1111404612" sldId="277"/>
            <ac:spMk id="42" creationId="{E459D33E-1355-457E-AA4B-41D5D78FFD08}"/>
          </ac:spMkLst>
        </pc:spChg>
        <pc:spChg chg="del mod topLvl">
          <ac:chgData name="Li He" userId="3654406e5a389176" providerId="LiveId" clId="{7068CD45-8195-4AE5-8969-6DB0233CF9E9}" dt="2018-12-09T23:00:47.111" v="1094" actId="478"/>
          <ac:spMkLst>
            <pc:docMk/>
            <pc:sldMk cId="1111404612" sldId="277"/>
            <ac:spMk id="43" creationId="{4974A6FD-0D78-4A93-A3B5-E5D775386B8D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44" creationId="{F1346749-EDED-4125-B755-C1094903B597}"/>
          </ac:spMkLst>
        </pc:spChg>
        <pc:spChg chg="del mod topLvl">
          <ac:chgData name="Li He" userId="3654406e5a389176" providerId="LiveId" clId="{7068CD45-8195-4AE5-8969-6DB0233CF9E9}" dt="2018-12-09T23:00:45.268" v="1093" actId="478"/>
          <ac:spMkLst>
            <pc:docMk/>
            <pc:sldMk cId="1111404612" sldId="277"/>
            <ac:spMk id="45" creationId="{C768EC36-9775-415D-A29C-6E2BC3D1A231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46" creationId="{725C9DB6-0303-42AC-ADFE-6FDC5B6F6D88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47" creationId="{099D76D3-17EC-47B7-B4BC-B350F7EF3FCD}"/>
          </ac:spMkLst>
        </pc:spChg>
        <pc:spChg chg="add mod">
          <ac:chgData name="Li He" userId="3654406e5a389176" providerId="LiveId" clId="{7068CD45-8195-4AE5-8969-6DB0233CF9E9}" dt="2018-12-09T23:02:35.380" v="1127" actId="164"/>
          <ac:spMkLst>
            <pc:docMk/>
            <pc:sldMk cId="1111404612" sldId="277"/>
            <ac:spMk id="48" creationId="{CBFC4750-5DBA-4BE7-AA50-542F338573AC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49" creationId="{6CCA5E9F-93A6-4E76-898B-B68D7BFA6B46}"/>
          </ac:spMkLst>
        </pc:spChg>
        <pc:spChg chg="add mod">
          <ac:chgData name="Li He" userId="3654406e5a389176" providerId="LiveId" clId="{7068CD45-8195-4AE5-8969-6DB0233CF9E9}" dt="2018-12-09T23:02:35.380" v="1127" actId="164"/>
          <ac:spMkLst>
            <pc:docMk/>
            <pc:sldMk cId="1111404612" sldId="277"/>
            <ac:spMk id="50" creationId="{3B2BD0C9-FC69-41CA-9394-30A994CC74CD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51" creationId="{917A1617-2801-4E03-9751-E9A025510301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52" creationId="{FDD476A2-310B-4532-A9EA-B79960385D67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53" creationId="{C85D68AF-7F92-4267-9898-605EEEECFD60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54" creationId="{14E12733-FC84-4BC0-B72E-669AAF03ECB7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55" creationId="{228C415C-809D-4403-A520-7E4740CD8E38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56" creationId="{0405E458-CABF-4EEE-94C5-B9FCABFC90A4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57" creationId="{D186BD69-042D-419F-8DDF-EF03A4569936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59" creationId="{F5864CFA-B037-4252-AC1C-D5956ECE3BA7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60" creationId="{CCD87335-CB71-43F0-A65C-C54EC498A32F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62" creationId="{AA80AE64-25DE-40AA-91B2-93102F98C1B8}"/>
          </ac:spMkLst>
        </pc:spChg>
        <pc:spChg chg="mod topLvl">
          <ac:chgData name="Li He" userId="3654406e5a389176" providerId="LiveId" clId="{7068CD45-8195-4AE5-8969-6DB0233CF9E9}" dt="2018-12-09T23:02:35.380" v="1127" actId="164"/>
          <ac:spMkLst>
            <pc:docMk/>
            <pc:sldMk cId="1111404612" sldId="277"/>
            <ac:spMk id="63" creationId="{4004E840-8CD7-4296-85CF-62103306C3FD}"/>
          </ac:spMkLst>
        </pc:spChg>
        <pc:spChg chg="del">
          <ac:chgData name="Li He" userId="3654406e5a389176" providerId="LiveId" clId="{7068CD45-8195-4AE5-8969-6DB0233CF9E9}" dt="2018-12-09T22:58:09.840" v="1027" actId="478"/>
          <ac:spMkLst>
            <pc:docMk/>
            <pc:sldMk cId="1111404612" sldId="277"/>
            <ac:spMk id="64" creationId="{43894A85-5BA5-42C3-9283-FA78C62D4CDD}"/>
          </ac:spMkLst>
        </pc:spChg>
        <pc:grpChg chg="del mod topLvl">
          <ac:chgData name="Li He" userId="3654406e5a389176" providerId="LiveId" clId="{7068CD45-8195-4AE5-8969-6DB0233CF9E9}" dt="2018-12-09T22:58:57.024" v="1032" actId="165"/>
          <ac:grpSpMkLst>
            <pc:docMk/>
            <pc:sldMk cId="1111404612" sldId="277"/>
            <ac:grpSpMk id="3" creationId="{8DDE11C2-D845-4F26-9A96-8CFC8D36DB39}"/>
          </ac:grpSpMkLst>
        </pc:grpChg>
        <pc:grpChg chg="del mod">
          <ac:chgData name="Li He" userId="3654406e5a389176" providerId="LiveId" clId="{7068CD45-8195-4AE5-8969-6DB0233CF9E9}" dt="2018-12-09T22:58:50.107" v="1031" actId="165"/>
          <ac:grpSpMkLst>
            <pc:docMk/>
            <pc:sldMk cId="1111404612" sldId="277"/>
            <ac:grpSpMk id="4" creationId="{FD521726-7035-4575-A18B-0D63512F8105}"/>
          </ac:grpSpMkLst>
        </pc:grpChg>
        <pc:grpChg chg="add mod">
          <ac:chgData name="Li He" userId="3654406e5a389176" providerId="LiveId" clId="{7068CD45-8195-4AE5-8969-6DB0233CF9E9}" dt="2018-12-09T23:02:35.380" v="1127" actId="164"/>
          <ac:grpSpMkLst>
            <pc:docMk/>
            <pc:sldMk cId="1111404612" sldId="277"/>
            <ac:grpSpMk id="5" creationId="{FD4BD310-795E-47D7-9CD1-86A08E3404DF}"/>
          </ac:grpSpMkLst>
        </pc:grpChg>
        <pc:grpChg chg="add del mod">
          <ac:chgData name="Li He" userId="3654406e5a389176" providerId="LiveId" clId="{7068CD45-8195-4AE5-8969-6DB0233CF9E9}" dt="2018-12-09T23:02:46.479" v="1129"/>
          <ac:grpSpMkLst>
            <pc:docMk/>
            <pc:sldMk cId="1111404612" sldId="277"/>
            <ac:grpSpMk id="58" creationId="{51593B75-737F-47F8-BF9C-44E12690DACF}"/>
          </ac:grpSpMkLst>
        </pc:grpChg>
        <pc:picChg chg="add mod">
          <ac:chgData name="Li He" userId="3654406e5a389176" providerId="LiveId" clId="{7068CD45-8195-4AE5-8969-6DB0233CF9E9}" dt="2018-12-09T23:02:48.638" v="1131" actId="1076"/>
          <ac:picMkLst>
            <pc:docMk/>
            <pc:sldMk cId="1111404612" sldId="277"/>
            <ac:picMk id="6" creationId="{377A9586-C55D-444E-B8D5-6BC017B54361}"/>
          </ac:picMkLst>
        </pc:picChg>
        <pc:picChg chg="mod">
          <ac:chgData name="Li He" userId="3654406e5a389176" providerId="LiveId" clId="{7068CD45-8195-4AE5-8969-6DB0233CF9E9}" dt="2018-12-09T23:01:29.376" v="1105" actId="1076"/>
          <ac:picMkLst>
            <pc:docMk/>
            <pc:sldMk cId="1111404612" sldId="277"/>
            <ac:picMk id="14" creationId="{8FB3DD7F-78A7-4395-A485-783F716D44FB}"/>
          </ac:picMkLst>
        </pc:picChg>
      </pc:sldChg>
    </pc:docChg>
  </pc:docChgLst>
  <pc:docChgLst>
    <pc:chgData name="Li He" userId="3654406e5a389176" providerId="LiveId" clId="{61BDA358-BCED-47D1-996A-9D636610F6A4}"/>
    <pc:docChg chg="undo redo custSel mod addSld delSld modSld sldOrd modMainMaster">
      <pc:chgData name="Li He" userId="3654406e5a389176" providerId="LiveId" clId="{61BDA358-BCED-47D1-996A-9D636610F6A4}" dt="2018-10-01T21:59:23.979" v="8031" actId="20577"/>
      <pc:docMkLst>
        <pc:docMk/>
      </pc:docMkLst>
      <pc:sldChg chg="addSp delSp modSp add">
        <pc:chgData name="Li He" userId="3654406e5a389176" providerId="LiveId" clId="{61BDA358-BCED-47D1-996A-9D636610F6A4}" dt="2018-10-01T19:09:25.798" v="7242" actId="20577"/>
        <pc:sldMkLst>
          <pc:docMk/>
          <pc:sldMk cId="704281892" sldId="256"/>
        </pc:sldMkLst>
        <pc:spChg chg="mod">
          <ac:chgData name="Li He" userId="3654406e5a389176" providerId="LiveId" clId="{61BDA358-BCED-47D1-996A-9D636610F6A4}" dt="2018-10-01T19:09:25.798" v="7242" actId="20577"/>
          <ac:spMkLst>
            <pc:docMk/>
            <pc:sldMk cId="704281892" sldId="256"/>
            <ac:spMk id="2" creationId="{ADDA7A0D-EE85-452E-8F4D-881342986817}"/>
          </ac:spMkLst>
        </pc:spChg>
        <pc:spChg chg="del mod">
          <ac:chgData name="Li He" userId="3654406e5a389176" providerId="LiveId" clId="{61BDA358-BCED-47D1-996A-9D636610F6A4}" dt="2018-09-26T18:47:58.782" v="1663" actId="478"/>
          <ac:spMkLst>
            <pc:docMk/>
            <pc:sldMk cId="704281892" sldId="256"/>
            <ac:spMk id="3" creationId="{C8586909-FEDB-436F-83B1-1F6CAA0E3E52}"/>
          </ac:spMkLst>
        </pc:spChg>
        <pc:spChg chg="add del mod">
          <ac:chgData name="Li He" userId="3654406e5a389176" providerId="LiveId" clId="{61BDA358-BCED-47D1-996A-9D636610F6A4}" dt="2018-09-26T18:48:02.034" v="1664" actId="478"/>
          <ac:spMkLst>
            <pc:docMk/>
            <pc:sldMk cId="704281892" sldId="256"/>
            <ac:spMk id="9" creationId="{DD51448F-09AE-47D1-8C4A-4D9D32E3B7C8}"/>
          </ac:spMkLst>
        </pc:spChg>
        <pc:graphicFrameChg chg="add del mod modGraphic">
          <ac:chgData name="Li He" userId="3654406e5a389176" providerId="LiveId" clId="{61BDA358-BCED-47D1-996A-9D636610F6A4}" dt="2018-09-26T18:41:04.750" v="1572" actId="478"/>
          <ac:graphicFrameMkLst>
            <pc:docMk/>
            <pc:sldMk cId="704281892" sldId="256"/>
            <ac:graphicFrameMk id="5" creationId="{603D16FA-6008-4AB3-8B9D-027614BF0B3F}"/>
          </ac:graphicFrameMkLst>
        </pc:graphicFrameChg>
        <pc:graphicFrameChg chg="add del mod modGraphic">
          <ac:chgData name="Li He" userId="3654406e5a389176" providerId="LiveId" clId="{61BDA358-BCED-47D1-996A-9D636610F6A4}" dt="2018-09-26T18:42:08.110" v="1589" actId="3680"/>
          <ac:graphicFrameMkLst>
            <pc:docMk/>
            <pc:sldMk cId="704281892" sldId="256"/>
            <ac:graphicFrameMk id="6" creationId="{473DBE34-9BB7-4463-94B2-EBD67E1CC345}"/>
          </ac:graphicFrameMkLst>
        </pc:graphicFrameChg>
        <pc:graphicFrameChg chg="add mod modGraphic">
          <ac:chgData name="Li He" userId="3654406e5a389176" providerId="LiveId" clId="{61BDA358-BCED-47D1-996A-9D636610F6A4}" dt="2018-09-30T01:40:09.463" v="4580" actId="207"/>
          <ac:graphicFrameMkLst>
            <pc:docMk/>
            <pc:sldMk cId="704281892" sldId="256"/>
            <ac:graphicFrameMk id="7" creationId="{2684C0F9-5C09-47AB-A6EB-55FEAB38B50A}"/>
          </ac:graphicFrameMkLst>
        </pc:graphicFrameChg>
        <pc:picChg chg="add del">
          <ac:chgData name="Li He" userId="3654406e5a389176" providerId="LiveId" clId="{61BDA358-BCED-47D1-996A-9D636610F6A4}" dt="2018-09-26T17:22:59.633" v="556"/>
          <ac:picMkLst>
            <pc:docMk/>
            <pc:sldMk cId="704281892" sldId="256"/>
            <ac:picMk id="4" creationId="{7184EA56-F141-4055-B791-CF71DAEC2DA0}"/>
          </ac:picMkLst>
        </pc:picChg>
      </pc:sldChg>
      <pc:sldChg chg="addSp delSp modSp add">
        <pc:chgData name="Li He" userId="3654406e5a389176" providerId="LiveId" clId="{61BDA358-BCED-47D1-996A-9D636610F6A4}" dt="2018-10-01T21:55:33.717" v="7974" actId="20577"/>
        <pc:sldMkLst>
          <pc:docMk/>
          <pc:sldMk cId="1782096662" sldId="257"/>
        </pc:sldMkLst>
        <pc:spChg chg="mod">
          <ac:chgData name="Li He" userId="3654406e5a389176" providerId="LiveId" clId="{61BDA358-BCED-47D1-996A-9D636610F6A4}" dt="2018-09-26T17:49:32.563" v="1306" actId="20577"/>
          <ac:spMkLst>
            <pc:docMk/>
            <pc:sldMk cId="1782096662" sldId="257"/>
            <ac:spMk id="2" creationId="{0B29E844-7C7B-44F5-9D03-299BDB98FEA8}"/>
          </ac:spMkLst>
        </pc:spChg>
        <pc:spChg chg="mod">
          <ac:chgData name="Li He" userId="3654406e5a389176" providerId="LiveId" clId="{61BDA358-BCED-47D1-996A-9D636610F6A4}" dt="2018-10-01T21:55:33.717" v="7974" actId="20577"/>
          <ac:spMkLst>
            <pc:docMk/>
            <pc:sldMk cId="1782096662" sldId="257"/>
            <ac:spMk id="3" creationId="{40C4818B-437C-490D-9A36-21F6F2E26241}"/>
          </ac:spMkLst>
        </pc:spChg>
        <pc:picChg chg="add del mod">
          <ac:chgData name="Li He" userId="3654406e5a389176" providerId="LiveId" clId="{61BDA358-BCED-47D1-996A-9D636610F6A4}" dt="2018-09-26T19:44:46.001" v="3148" actId="478"/>
          <ac:picMkLst>
            <pc:docMk/>
            <pc:sldMk cId="1782096662" sldId="257"/>
            <ac:picMk id="1026" creationId="{62689DFB-6BB2-4242-A8A8-10D5E6D8F3DF}"/>
          </ac:picMkLst>
        </pc:picChg>
        <pc:picChg chg="add del mod">
          <ac:chgData name="Li He" userId="3654406e5a389176" providerId="LiveId" clId="{61BDA358-BCED-47D1-996A-9D636610F6A4}" dt="2018-09-26T19:45:47.212" v="3159" actId="478"/>
          <ac:picMkLst>
            <pc:docMk/>
            <pc:sldMk cId="1782096662" sldId="257"/>
            <ac:picMk id="1028" creationId="{0049FAE9-20AD-40C0-9401-E0E8A2680E3C}"/>
          </ac:picMkLst>
        </pc:picChg>
        <pc:picChg chg="add mod">
          <ac:chgData name="Li He" userId="3654406e5a389176" providerId="LiveId" clId="{61BDA358-BCED-47D1-996A-9D636610F6A4}" dt="2018-09-26T19:50:23.308" v="3203" actId="1076"/>
          <ac:picMkLst>
            <pc:docMk/>
            <pc:sldMk cId="1782096662" sldId="257"/>
            <ac:picMk id="1030" creationId="{CB3A1BA5-F0F0-4CE0-B486-933A2288C618}"/>
          </ac:picMkLst>
        </pc:picChg>
      </pc:sldChg>
      <pc:sldChg chg="addSp delSp modSp add mod ord setBg setClrOvrMap delDesignElem">
        <pc:chgData name="Li He" userId="3654406e5a389176" providerId="LiveId" clId="{61BDA358-BCED-47D1-996A-9D636610F6A4}" dt="2018-10-01T19:33:36.828" v="7373" actId="20577"/>
        <pc:sldMkLst>
          <pc:docMk/>
          <pc:sldMk cId="2962758805" sldId="258"/>
        </pc:sldMkLst>
        <pc:spChg chg="add del mod">
          <ac:chgData name="Li He" userId="3654406e5a389176" providerId="LiveId" clId="{61BDA358-BCED-47D1-996A-9D636610F6A4}" dt="2018-09-26T19:12:29.645" v="2595" actId="478"/>
          <ac:spMkLst>
            <pc:docMk/>
            <pc:sldMk cId="2962758805" sldId="258"/>
            <ac:spMk id="2" creationId="{E7689BBD-42AF-4D1B-B5EC-8C8878D8FC7F}"/>
          </ac:spMkLst>
        </pc:spChg>
        <pc:spChg chg="del mod">
          <ac:chgData name="Li He" userId="3654406e5a389176" providerId="LiveId" clId="{61BDA358-BCED-47D1-996A-9D636610F6A4}" dt="2018-09-26T19:04:22.536" v="2347" actId="26606"/>
          <ac:spMkLst>
            <pc:docMk/>
            <pc:sldMk cId="2962758805" sldId="258"/>
            <ac:spMk id="3" creationId="{E03D3D6B-32E8-4994-A404-889A9552CB58}"/>
          </ac:spMkLst>
        </pc:spChg>
        <pc:spChg chg="add del mod">
          <ac:chgData name="Li He" userId="3654406e5a389176" providerId="LiveId" clId="{61BDA358-BCED-47D1-996A-9D636610F6A4}" dt="2018-09-26T19:06:56.254" v="2403" actId="478"/>
          <ac:spMkLst>
            <pc:docMk/>
            <pc:sldMk cId="2962758805" sldId="258"/>
            <ac:spMk id="7" creationId="{043C913C-7CB1-44CE-807B-F143A01E786E}"/>
          </ac:spMkLst>
        </pc:spChg>
        <pc:spChg chg="add del">
          <ac:chgData name="Li He" userId="3654406e5a389176" providerId="LiveId" clId="{61BDA358-BCED-47D1-996A-9D636610F6A4}" dt="2018-09-26T19:12:12.196" v="2591" actId="26606"/>
          <ac:spMkLst>
            <pc:docMk/>
            <pc:sldMk cId="2962758805" sldId="258"/>
            <ac:spMk id="8" creationId="{42285737-90EE-47DC-AC80-8AE156B11969}"/>
          </ac:spMkLst>
        </pc:spChg>
        <pc:spChg chg="add del mod">
          <ac:chgData name="Li He" userId="3654406e5a389176" providerId="LiveId" clId="{61BDA358-BCED-47D1-996A-9D636610F6A4}" dt="2018-09-26T19:11:47.727" v="2587" actId="478"/>
          <ac:spMkLst>
            <pc:docMk/>
            <pc:sldMk cId="2962758805" sldId="258"/>
            <ac:spMk id="9" creationId="{3F51CC2E-DD01-4095-A7AF-B8C3419EC17D}"/>
          </ac:spMkLst>
        </pc:spChg>
        <pc:spChg chg="add del">
          <ac:chgData name="Li He" userId="3654406e5a389176" providerId="LiveId" clId="{61BDA358-BCED-47D1-996A-9D636610F6A4}" dt="2018-09-26T19:04:34.369" v="2356" actId="26606"/>
          <ac:spMkLst>
            <pc:docMk/>
            <pc:sldMk cId="2962758805" sldId="258"/>
            <ac:spMk id="10" creationId="{42285737-90EE-47DC-AC80-8AE156B11969}"/>
          </ac:spMkLst>
        </pc:spChg>
        <pc:spChg chg="add del mod">
          <ac:chgData name="Li He" userId="3654406e5a389176" providerId="LiveId" clId="{61BDA358-BCED-47D1-996A-9D636610F6A4}" dt="2018-09-26T19:11:46.807" v="2585" actId="478"/>
          <ac:spMkLst>
            <pc:docMk/>
            <pc:sldMk cId="2962758805" sldId="258"/>
            <ac:spMk id="11" creationId="{4F37A998-57ED-45F2-BF42-118C3F58EA3E}"/>
          </ac:spMkLst>
        </pc:spChg>
        <pc:spChg chg="add del mod ord">
          <ac:chgData name="Li He" userId="3654406e5a389176" providerId="LiveId" clId="{61BDA358-BCED-47D1-996A-9D636610F6A4}" dt="2018-09-26T19:11:45.372" v="2582" actId="11529"/>
          <ac:spMkLst>
            <pc:docMk/>
            <pc:sldMk cId="2962758805" sldId="258"/>
            <ac:spMk id="19" creationId="{012A39D4-0808-44EE-80BF-9208F418FA72}"/>
          </ac:spMkLst>
        </pc:spChg>
        <pc:spChg chg="add del">
          <ac:chgData name="Li He" userId="3654406e5a389176" providerId="LiveId" clId="{61BDA358-BCED-47D1-996A-9D636610F6A4}" dt="2018-09-26T19:04:34.329" v="2355" actId="26606"/>
          <ac:spMkLst>
            <pc:docMk/>
            <pc:sldMk cId="2962758805" sldId="258"/>
            <ac:spMk id="20" creationId="{42A5316D-ED2F-4F89-B4B4-8D9240B1A348}"/>
          </ac:spMkLst>
        </pc:spChg>
        <pc:spChg chg="add del">
          <ac:chgData name="Li He" userId="3654406e5a389176" providerId="LiveId" clId="{61BDA358-BCED-47D1-996A-9D636610F6A4}" dt="2018-09-26T19:10:08.280" v="2536"/>
          <ac:spMkLst>
            <pc:docMk/>
            <pc:sldMk cId="2962758805" sldId="258"/>
            <ac:spMk id="22" creationId="{BE95D989-81FA-4BAD-9AD5-E46CEDA91B36}"/>
          </ac:spMkLst>
        </pc:spChg>
        <pc:spChg chg="add del">
          <ac:chgData name="Li He" userId="3654406e5a389176" providerId="LiveId" clId="{61BDA358-BCED-47D1-996A-9D636610F6A4}" dt="2018-09-26T19:04:31.060" v="2349" actId="26606"/>
          <ac:spMkLst>
            <pc:docMk/>
            <pc:sldMk cId="2962758805" sldId="258"/>
            <ac:spMk id="23" creationId="{42285737-90EE-47DC-AC80-8AE156B11969}"/>
          </ac:spMkLst>
        </pc:spChg>
        <pc:spChg chg="add del">
          <ac:chgData name="Li He" userId="3654406e5a389176" providerId="LiveId" clId="{61BDA358-BCED-47D1-996A-9D636610F6A4}" dt="2018-09-26T19:10:08.280" v="2536"/>
          <ac:spMkLst>
            <pc:docMk/>
            <pc:sldMk cId="2962758805" sldId="258"/>
            <ac:spMk id="24" creationId="{156189E5-8A3E-4CFD-B71B-CCD0F8495E56}"/>
          </ac:spMkLst>
        </pc:spChg>
        <pc:spChg chg="add del">
          <ac:chgData name="Li He" userId="3654406e5a389176" providerId="LiveId" clId="{61BDA358-BCED-47D1-996A-9D636610F6A4}" dt="2018-09-26T19:12:26.219" v="2594" actId="26606"/>
          <ac:spMkLst>
            <pc:docMk/>
            <pc:sldMk cId="2962758805" sldId="258"/>
            <ac:spMk id="26" creationId="{46C2E80F-49A6-4372-B103-219D417A55ED}"/>
          </ac:spMkLst>
        </pc:spChg>
        <pc:spChg chg="add del mod ord">
          <ac:chgData name="Li He" userId="3654406e5a389176" providerId="LiveId" clId="{61BDA358-BCED-47D1-996A-9D636610F6A4}" dt="2018-09-26T19:11:45.659" v="2583"/>
          <ac:spMkLst>
            <pc:docMk/>
            <pc:sldMk cId="2962758805" sldId="258"/>
            <ac:spMk id="32" creationId="{14564A58-750C-4AD6-98BF-4F4266EFD73B}"/>
          </ac:spMkLst>
        </pc:spChg>
        <pc:spChg chg="add del mod">
          <ac:chgData name="Li He" userId="3654406e5a389176" providerId="LiveId" clId="{61BDA358-BCED-47D1-996A-9D636610F6A4}" dt="2018-09-26T19:11:41.341" v="2570" actId="478"/>
          <ac:spMkLst>
            <pc:docMk/>
            <pc:sldMk cId="2962758805" sldId="258"/>
            <ac:spMk id="34" creationId="{68D106D7-E836-434E-88DB-EAD4EB05E8DC}"/>
          </ac:spMkLst>
        </pc:spChg>
        <pc:spChg chg="add del mod">
          <ac:chgData name="Li He" userId="3654406e5a389176" providerId="LiveId" clId="{61BDA358-BCED-47D1-996A-9D636610F6A4}" dt="2018-09-26T19:12:03.997" v="2589"/>
          <ac:spMkLst>
            <pc:docMk/>
            <pc:sldMk cId="2962758805" sldId="258"/>
            <ac:spMk id="35" creationId="{278230C9-A5E4-44FA-BE74-2878A2D7BC83}"/>
          </ac:spMkLst>
        </pc:spChg>
        <pc:spChg chg="add del mod">
          <ac:chgData name="Li He" userId="3654406e5a389176" providerId="LiveId" clId="{61BDA358-BCED-47D1-996A-9D636610F6A4}" dt="2018-09-26T19:12:30.975" v="2596" actId="478"/>
          <ac:spMkLst>
            <pc:docMk/>
            <pc:sldMk cId="2962758805" sldId="258"/>
            <ac:spMk id="37" creationId="{15207298-3040-470D-8FD3-6DB6A1BBD42C}"/>
          </ac:spMkLst>
        </pc:spChg>
        <pc:spChg chg="add del mod">
          <ac:chgData name="Li He" userId="3654406e5a389176" providerId="LiveId" clId="{61BDA358-BCED-47D1-996A-9D636610F6A4}" dt="2018-09-26T19:12:33.831" v="2598" actId="478"/>
          <ac:spMkLst>
            <pc:docMk/>
            <pc:sldMk cId="2962758805" sldId="258"/>
            <ac:spMk id="38" creationId="{AE1F0BFA-2960-45A3-AB14-8717AB17E028}"/>
          </ac:spMkLst>
        </pc:spChg>
        <pc:spChg chg="add del mod ord">
          <ac:chgData name="Li He" userId="3654406e5a389176" providerId="LiveId" clId="{61BDA358-BCED-47D1-996A-9D636610F6A4}" dt="2018-09-26T19:13:43.445" v="2651" actId="478"/>
          <ac:spMkLst>
            <pc:docMk/>
            <pc:sldMk cId="2962758805" sldId="258"/>
            <ac:spMk id="39" creationId="{7738E5D5-0C38-40E9-9D58-6FABED120D0B}"/>
          </ac:spMkLst>
        </pc:spChg>
        <pc:spChg chg="add mod">
          <ac:chgData name="Li He" userId="3654406e5a389176" providerId="LiveId" clId="{61BDA358-BCED-47D1-996A-9D636610F6A4}" dt="2018-09-26T19:14:34.966" v="2722" actId="207"/>
          <ac:spMkLst>
            <pc:docMk/>
            <pc:sldMk cId="2962758805" sldId="258"/>
            <ac:spMk id="41" creationId="{4430BF41-15E0-4109-A0C1-2AB6D2C87057}"/>
          </ac:spMkLst>
        </pc:spChg>
        <pc:spChg chg="add del mod">
          <ac:chgData name="Li He" userId="3654406e5a389176" providerId="LiveId" clId="{61BDA358-BCED-47D1-996A-9D636610F6A4}" dt="2018-09-26T19:13:45.644" v="2652" actId="478"/>
          <ac:spMkLst>
            <pc:docMk/>
            <pc:sldMk cId="2962758805" sldId="258"/>
            <ac:spMk id="43" creationId="{87A93E30-7DB5-480C-A297-AA3614414061}"/>
          </ac:spMkLst>
        </pc:spChg>
        <pc:grpChg chg="add del">
          <ac:chgData name="Li He" userId="3654406e5a389176" providerId="LiveId" clId="{61BDA358-BCED-47D1-996A-9D636610F6A4}" dt="2018-09-26T19:04:34.369" v="2356" actId="26606"/>
          <ac:grpSpMkLst>
            <pc:docMk/>
            <pc:sldMk cId="2962758805" sldId="258"/>
            <ac:grpSpMk id="12" creationId="{B57BDC17-F1B3-455F-BBF1-680AA1F25C06}"/>
          </ac:grpSpMkLst>
        </pc:grpChg>
        <pc:grpChg chg="add del">
          <ac:chgData name="Li He" userId="3654406e5a389176" providerId="LiveId" clId="{61BDA358-BCED-47D1-996A-9D636610F6A4}" dt="2018-09-26T19:12:12.196" v="2591" actId="26606"/>
          <ac:grpSpMkLst>
            <pc:docMk/>
            <pc:sldMk cId="2962758805" sldId="258"/>
            <ac:grpSpMk id="13" creationId="{B57BDC17-F1B3-455F-BBF1-680AA1F25C06}"/>
          </ac:grpSpMkLst>
        </pc:grpChg>
        <pc:grpChg chg="add del">
          <ac:chgData name="Li He" userId="3654406e5a389176" providerId="LiveId" clId="{61BDA358-BCED-47D1-996A-9D636610F6A4}" dt="2018-09-26T19:04:31.060" v="2349" actId="26606"/>
          <ac:grpSpMkLst>
            <pc:docMk/>
            <pc:sldMk cId="2962758805" sldId="258"/>
            <ac:grpSpMk id="25" creationId="{B57BDC17-F1B3-455F-BBF1-680AA1F25C06}"/>
          </ac:grpSpMkLst>
        </pc:grpChg>
        <pc:graphicFrameChg chg="add del mod modGraphic">
          <ac:chgData name="Li He" userId="3654406e5a389176" providerId="LiveId" clId="{61BDA358-BCED-47D1-996A-9D636610F6A4}" dt="2018-09-26T18:57:57.875" v="2328" actId="478"/>
          <ac:graphicFrameMkLst>
            <pc:docMk/>
            <pc:sldMk cId="2962758805" sldId="258"/>
            <ac:graphicFrameMk id="4" creationId="{C3031413-088B-4593-9EF4-1F4D79BF46D6}"/>
          </ac:graphicFrameMkLst>
        </pc:graphicFrameChg>
        <pc:graphicFrameChg chg="add del mod">
          <ac:chgData name="Li He" userId="3654406e5a389176" providerId="LiveId" clId="{61BDA358-BCED-47D1-996A-9D636610F6A4}" dt="2018-09-26T18:57:51.094" v="2326"/>
          <ac:graphicFrameMkLst>
            <pc:docMk/>
            <pc:sldMk cId="2962758805" sldId="258"/>
            <ac:graphicFrameMk id="5" creationId="{D9B7EF88-6362-40EA-AF83-AE20EBB2F393}"/>
          </ac:graphicFrameMkLst>
        </pc:graphicFrameChg>
        <pc:graphicFrameChg chg="add del mod modGraphic">
          <ac:chgData name="Li He" userId="3654406e5a389176" providerId="LiveId" clId="{61BDA358-BCED-47D1-996A-9D636610F6A4}" dt="2018-09-26T19:12:32.859" v="2597" actId="478"/>
          <ac:graphicFrameMkLst>
            <pc:docMk/>
            <pc:sldMk cId="2962758805" sldId="258"/>
            <ac:graphicFrameMk id="6" creationId="{0E54D0F3-181F-4472-84E6-D66FBC064434}"/>
          </ac:graphicFrameMkLst>
        </pc:graphicFrameChg>
        <pc:graphicFrameChg chg="add del">
          <ac:chgData name="Li He" userId="3654406e5a389176" providerId="LiveId" clId="{61BDA358-BCED-47D1-996A-9D636610F6A4}" dt="2018-09-26T19:11:45.659" v="2583"/>
          <ac:graphicFrameMkLst>
            <pc:docMk/>
            <pc:sldMk cId="2962758805" sldId="258"/>
            <ac:graphicFrameMk id="33" creationId="{3A10017F-D1E3-4CFF-A368-101DAA43C3A7}"/>
          </ac:graphicFrameMkLst>
        </pc:graphicFrameChg>
        <pc:graphicFrameChg chg="add mod">
          <ac:chgData name="Li He" userId="3654406e5a389176" providerId="LiveId" clId="{61BDA358-BCED-47D1-996A-9D636610F6A4}" dt="2018-10-01T19:33:36.828" v="7373" actId="20577"/>
          <ac:graphicFrameMkLst>
            <pc:docMk/>
            <pc:sldMk cId="2962758805" sldId="258"/>
            <ac:graphicFrameMk id="40" creationId="{EA24054E-BF21-4211-801D-FF3A79D5EE17}"/>
          </ac:graphicFrameMkLst>
        </pc:graphicFrameChg>
      </pc:sldChg>
      <pc:sldChg chg="addSp delSp modSp add">
        <pc:chgData name="Li He" userId="3654406e5a389176" providerId="LiveId" clId="{61BDA358-BCED-47D1-996A-9D636610F6A4}" dt="2018-10-01T19:14:30.780" v="7275" actId="20577"/>
        <pc:sldMkLst>
          <pc:docMk/>
          <pc:sldMk cId="3017851052" sldId="259"/>
        </pc:sldMkLst>
        <pc:spChg chg="mod">
          <ac:chgData name="Li He" userId="3654406e5a389176" providerId="LiveId" clId="{61BDA358-BCED-47D1-996A-9D636610F6A4}" dt="2018-09-26T17:49:57.109" v="1327" actId="20577"/>
          <ac:spMkLst>
            <pc:docMk/>
            <pc:sldMk cId="3017851052" sldId="259"/>
            <ac:spMk id="2" creationId="{EE72B254-55D4-41A3-917A-E6D51426FFC9}"/>
          </ac:spMkLst>
        </pc:spChg>
        <pc:spChg chg="mod">
          <ac:chgData name="Li He" userId="3654406e5a389176" providerId="LiveId" clId="{61BDA358-BCED-47D1-996A-9D636610F6A4}" dt="2018-10-01T19:14:30.780" v="7275" actId="20577"/>
          <ac:spMkLst>
            <pc:docMk/>
            <pc:sldMk cId="3017851052" sldId="259"/>
            <ac:spMk id="3" creationId="{0811044F-E81B-40F3-B16B-D8FE8140CFDB}"/>
          </ac:spMkLst>
        </pc:spChg>
        <pc:spChg chg="add del">
          <ac:chgData name="Li He" userId="3654406e5a389176" providerId="LiveId" clId="{61BDA358-BCED-47D1-996A-9D636610F6A4}" dt="2018-09-30T01:48:16.813" v="4826"/>
          <ac:spMkLst>
            <pc:docMk/>
            <pc:sldMk cId="3017851052" sldId="259"/>
            <ac:spMk id="4" creationId="{8969471A-3452-4FE9-8D2D-E49066E36CE0}"/>
          </ac:spMkLst>
        </pc:spChg>
      </pc:sldChg>
      <pc:sldChg chg="modSp add">
        <pc:chgData name="Li He" userId="3654406e5a389176" providerId="LiveId" clId="{61BDA358-BCED-47D1-996A-9D636610F6A4}" dt="2018-10-01T19:15:16.038" v="7300" actId="27636"/>
        <pc:sldMkLst>
          <pc:docMk/>
          <pc:sldMk cId="3570911486" sldId="260"/>
        </pc:sldMkLst>
        <pc:spChg chg="mod">
          <ac:chgData name="Li He" userId="3654406e5a389176" providerId="LiveId" clId="{61BDA358-BCED-47D1-996A-9D636610F6A4}" dt="2018-09-30T03:57:26.201" v="6154" actId="20577"/>
          <ac:spMkLst>
            <pc:docMk/>
            <pc:sldMk cId="3570911486" sldId="260"/>
            <ac:spMk id="2" creationId="{A33C747E-CEE6-4268-90F6-D05865C8AABC}"/>
          </ac:spMkLst>
        </pc:spChg>
        <pc:spChg chg="mod">
          <ac:chgData name="Li He" userId="3654406e5a389176" providerId="LiveId" clId="{61BDA358-BCED-47D1-996A-9D636610F6A4}" dt="2018-10-01T19:15:16.038" v="7300" actId="27636"/>
          <ac:spMkLst>
            <pc:docMk/>
            <pc:sldMk cId="3570911486" sldId="260"/>
            <ac:spMk id="3" creationId="{0063B850-2752-41E0-8A00-9FD3EE3BD706}"/>
          </ac:spMkLst>
        </pc:spChg>
      </pc:sldChg>
      <pc:sldChg chg="addSp delSp modSp add modNotesTx">
        <pc:chgData name="Li He" userId="3654406e5a389176" providerId="LiveId" clId="{61BDA358-BCED-47D1-996A-9D636610F6A4}" dt="2018-10-01T21:52:57.467" v="7879" actId="14100"/>
        <pc:sldMkLst>
          <pc:docMk/>
          <pc:sldMk cId="4014061810" sldId="261"/>
        </pc:sldMkLst>
        <pc:spChg chg="mod">
          <ac:chgData name="Li He" userId="3654406e5a389176" providerId="LiveId" clId="{61BDA358-BCED-47D1-996A-9D636610F6A4}" dt="2018-09-26T17:50:33.658" v="1348" actId="20577"/>
          <ac:spMkLst>
            <pc:docMk/>
            <pc:sldMk cId="4014061810" sldId="261"/>
            <ac:spMk id="2" creationId="{4083CDBF-70AB-41DE-916A-2F317C0ABEAB}"/>
          </ac:spMkLst>
        </pc:spChg>
        <pc:spChg chg="add del">
          <ac:chgData name="Li He" userId="3654406e5a389176" providerId="LiveId" clId="{61BDA358-BCED-47D1-996A-9D636610F6A4}" dt="2018-09-26T20:10:23.563" v="3459" actId="1032"/>
          <ac:spMkLst>
            <pc:docMk/>
            <pc:sldMk cId="4014061810" sldId="261"/>
            <ac:spMk id="3" creationId="{73B036E1-E5B6-4838-90B0-4B7E03A0EA92}"/>
          </ac:spMkLst>
        </pc:spChg>
        <pc:spChg chg="add del mod">
          <ac:chgData name="Li He" userId="3654406e5a389176" providerId="LiveId" clId="{61BDA358-BCED-47D1-996A-9D636610F6A4}" dt="2018-09-26T21:02:28.968" v="3757" actId="478"/>
          <ac:spMkLst>
            <pc:docMk/>
            <pc:sldMk cId="4014061810" sldId="261"/>
            <ac:spMk id="6" creationId="{E09E7936-D5BB-488E-B0C4-A06E62A011C3}"/>
          </ac:spMkLst>
        </pc:spChg>
        <pc:spChg chg="add mod topLvl">
          <ac:chgData name="Li He" userId="3654406e5a389176" providerId="LiveId" clId="{61BDA358-BCED-47D1-996A-9D636610F6A4}" dt="2018-09-26T21:00:25.517" v="3591" actId="478"/>
          <ac:spMkLst>
            <pc:docMk/>
            <pc:sldMk cId="4014061810" sldId="261"/>
            <ac:spMk id="8" creationId="{B945F687-F56F-4583-9BB6-EB150054629C}"/>
          </ac:spMkLst>
        </pc:spChg>
        <pc:spChg chg="add del mod topLvl">
          <ac:chgData name="Li He" userId="3654406e5a389176" providerId="LiveId" clId="{61BDA358-BCED-47D1-996A-9D636610F6A4}" dt="2018-09-26T21:02:24.815" v="3752" actId="20577"/>
          <ac:spMkLst>
            <pc:docMk/>
            <pc:sldMk cId="4014061810" sldId="261"/>
            <ac:spMk id="9" creationId="{83E1C31C-5833-41C2-AB1D-14FCE0690F3F}"/>
          </ac:spMkLst>
        </pc:spChg>
        <pc:spChg chg="add del mod">
          <ac:chgData name="Li He" userId="3654406e5a389176" providerId="LiveId" clId="{61BDA358-BCED-47D1-996A-9D636610F6A4}" dt="2018-09-26T20:11:02.445" v="3467"/>
          <ac:spMkLst>
            <pc:docMk/>
            <pc:sldMk cId="4014061810" sldId="261"/>
            <ac:spMk id="10" creationId="{05EB3B0E-A237-45D7-A5AC-F71721B68B54}"/>
          </ac:spMkLst>
        </pc:spChg>
        <pc:spChg chg="add del mod">
          <ac:chgData name="Li He" userId="3654406e5a389176" providerId="LiveId" clId="{61BDA358-BCED-47D1-996A-9D636610F6A4}" dt="2018-09-26T20:11:02.445" v="3467"/>
          <ac:spMkLst>
            <pc:docMk/>
            <pc:sldMk cId="4014061810" sldId="261"/>
            <ac:spMk id="11" creationId="{CF7331C7-F820-4D78-88A9-9E833B7B4A75}"/>
          </ac:spMkLst>
        </pc:spChg>
        <pc:spChg chg="add del mod">
          <ac:chgData name="Li He" userId="3654406e5a389176" providerId="LiveId" clId="{61BDA358-BCED-47D1-996A-9D636610F6A4}" dt="2018-09-26T20:11:02.445" v="3467"/>
          <ac:spMkLst>
            <pc:docMk/>
            <pc:sldMk cId="4014061810" sldId="261"/>
            <ac:spMk id="12" creationId="{848A12AA-39C3-4FE2-977B-1BA564F065AF}"/>
          </ac:spMkLst>
        </pc:spChg>
        <pc:spChg chg="del mod topLvl">
          <ac:chgData name="Li He" userId="3654406e5a389176" providerId="LiveId" clId="{61BDA358-BCED-47D1-996A-9D636610F6A4}" dt="2018-09-26T22:00:02.724" v="4287" actId="478"/>
          <ac:spMkLst>
            <pc:docMk/>
            <pc:sldMk cId="4014061810" sldId="261"/>
            <ac:spMk id="16" creationId="{EDED11A0-376B-4AF7-838B-B662C159C951}"/>
          </ac:spMkLst>
        </pc:spChg>
        <pc:spChg chg="mod topLvl">
          <ac:chgData name="Li He" userId="3654406e5a389176" providerId="LiveId" clId="{61BDA358-BCED-47D1-996A-9D636610F6A4}" dt="2018-10-01T16:41:50.837" v="6195" actId="20578"/>
          <ac:spMkLst>
            <pc:docMk/>
            <pc:sldMk cId="4014061810" sldId="261"/>
            <ac:spMk id="17" creationId="{9AEEBC4C-ED8F-40FA-80E5-6BCB6BA4A6AE}"/>
          </ac:spMkLst>
        </pc:spChg>
        <pc:spChg chg="mod topLvl">
          <ac:chgData name="Li He" userId="3654406e5a389176" providerId="LiveId" clId="{61BDA358-BCED-47D1-996A-9D636610F6A4}" dt="2018-09-26T21:36:27.699" v="4162" actId="1036"/>
          <ac:spMkLst>
            <pc:docMk/>
            <pc:sldMk cId="4014061810" sldId="261"/>
            <ac:spMk id="18" creationId="{B8B21D04-02F3-4361-B048-9B9721277C3F}"/>
          </ac:spMkLst>
        </pc:spChg>
        <pc:spChg chg="mod topLvl">
          <ac:chgData name="Li He" userId="3654406e5a389176" providerId="LiveId" clId="{61BDA358-BCED-47D1-996A-9D636610F6A4}" dt="2018-10-01T21:52:07.296" v="7847" actId="1076"/>
          <ac:spMkLst>
            <pc:docMk/>
            <pc:sldMk cId="4014061810" sldId="261"/>
            <ac:spMk id="19" creationId="{E22BEFEB-CD4C-4ECC-93CF-70A6D1735D15}"/>
          </ac:spMkLst>
        </pc:spChg>
        <pc:spChg chg="mod topLvl">
          <ac:chgData name="Li He" userId="3654406e5a389176" providerId="LiveId" clId="{61BDA358-BCED-47D1-996A-9D636610F6A4}" dt="2018-09-26T21:04:54.893" v="3792" actId="14100"/>
          <ac:spMkLst>
            <pc:docMk/>
            <pc:sldMk cId="4014061810" sldId="261"/>
            <ac:spMk id="20" creationId="{57F669D4-C04A-4733-9256-BE9B275FEA3F}"/>
          </ac:spMkLst>
        </pc:spChg>
        <pc:spChg chg="mod topLvl">
          <ac:chgData name="Li He" userId="3654406e5a389176" providerId="LiveId" clId="{61BDA358-BCED-47D1-996A-9D636610F6A4}" dt="2018-09-26T21:36:35.120" v="4164" actId="1076"/>
          <ac:spMkLst>
            <pc:docMk/>
            <pc:sldMk cId="4014061810" sldId="261"/>
            <ac:spMk id="21" creationId="{1EACF2F6-4552-4C7E-91D6-F423B930FBCC}"/>
          </ac:spMkLst>
        </pc:spChg>
        <pc:spChg chg="mod topLvl">
          <ac:chgData name="Li He" userId="3654406e5a389176" providerId="LiveId" clId="{61BDA358-BCED-47D1-996A-9D636610F6A4}" dt="2018-09-26T21:21:43.175" v="4026" actId="1076"/>
          <ac:spMkLst>
            <pc:docMk/>
            <pc:sldMk cId="4014061810" sldId="261"/>
            <ac:spMk id="22" creationId="{2A9F30CB-6F3C-403B-B441-4A630187FF02}"/>
          </ac:spMkLst>
        </pc:spChg>
        <pc:spChg chg="add del mod">
          <ac:chgData name="Li He" userId="3654406e5a389176" providerId="LiveId" clId="{61BDA358-BCED-47D1-996A-9D636610F6A4}" dt="2018-09-26T21:41:33.272" v="4241"/>
          <ac:spMkLst>
            <pc:docMk/>
            <pc:sldMk cId="4014061810" sldId="261"/>
            <ac:spMk id="23" creationId="{32BAED14-4453-4FB1-B4EC-D1E92B2605FD}"/>
          </ac:spMkLst>
        </pc:spChg>
        <pc:spChg chg="add mod">
          <ac:chgData name="Li He" userId="3654406e5a389176" providerId="LiveId" clId="{61BDA358-BCED-47D1-996A-9D636610F6A4}" dt="2018-10-01T16:43:00.005" v="6227" actId="1037"/>
          <ac:spMkLst>
            <pc:docMk/>
            <pc:sldMk cId="4014061810" sldId="261"/>
            <ac:spMk id="24" creationId="{8A9FCE84-F744-424A-BED3-E3BF30F4DC4E}"/>
          </ac:spMkLst>
        </pc:spChg>
        <pc:spChg chg="add del mod">
          <ac:chgData name="Li He" userId="3654406e5a389176" providerId="LiveId" clId="{61BDA358-BCED-47D1-996A-9D636610F6A4}" dt="2018-09-26T21:03:51.091" v="3776" actId="478"/>
          <ac:spMkLst>
            <pc:docMk/>
            <pc:sldMk cId="4014061810" sldId="261"/>
            <ac:spMk id="25" creationId="{5858A9EF-1BFC-4DFC-B1D2-E44A0E5EACF8}"/>
          </ac:spMkLst>
        </pc:spChg>
        <pc:spChg chg="add mod">
          <ac:chgData name="Li He" userId="3654406e5a389176" providerId="LiveId" clId="{61BDA358-BCED-47D1-996A-9D636610F6A4}" dt="2018-09-26T21:38:59.700" v="4215" actId="14100"/>
          <ac:spMkLst>
            <pc:docMk/>
            <pc:sldMk cId="4014061810" sldId="261"/>
            <ac:spMk id="26" creationId="{740DE035-E779-4569-B971-E8D7A85847CA}"/>
          </ac:spMkLst>
        </pc:spChg>
        <pc:spChg chg="add mod">
          <ac:chgData name="Li He" userId="3654406e5a389176" providerId="LiveId" clId="{61BDA358-BCED-47D1-996A-9D636610F6A4}" dt="2018-10-01T21:52:06.283" v="7845" actId="1076"/>
          <ac:spMkLst>
            <pc:docMk/>
            <pc:sldMk cId="4014061810" sldId="261"/>
            <ac:spMk id="27" creationId="{2F60E4BA-013D-4D49-9305-73CB6B9CBBAA}"/>
          </ac:spMkLst>
        </pc:spChg>
        <pc:spChg chg="add mod">
          <ac:chgData name="Li He" userId="3654406e5a389176" providerId="LiveId" clId="{61BDA358-BCED-47D1-996A-9D636610F6A4}" dt="2018-10-01T21:52:22.239" v="7856" actId="20577"/>
          <ac:spMkLst>
            <pc:docMk/>
            <pc:sldMk cId="4014061810" sldId="261"/>
            <ac:spMk id="28" creationId="{9B2BDDCD-5A08-4F39-A521-4AAAB5686E64}"/>
          </ac:spMkLst>
        </pc:spChg>
        <pc:spChg chg="add mod">
          <ac:chgData name="Li He" userId="3654406e5a389176" providerId="LiveId" clId="{61BDA358-BCED-47D1-996A-9D636610F6A4}" dt="2018-09-26T21:21:53.234" v="4031" actId="1076"/>
          <ac:spMkLst>
            <pc:docMk/>
            <pc:sldMk cId="4014061810" sldId="261"/>
            <ac:spMk id="29" creationId="{14F42CB3-5B95-4872-B213-7B59962CEB24}"/>
          </ac:spMkLst>
        </pc:spChg>
        <pc:spChg chg="add mod">
          <ac:chgData name="Li He" userId="3654406e5a389176" providerId="LiveId" clId="{61BDA358-BCED-47D1-996A-9D636610F6A4}" dt="2018-09-26T21:16:01.645" v="3946" actId="20577"/>
          <ac:spMkLst>
            <pc:docMk/>
            <pc:sldMk cId="4014061810" sldId="261"/>
            <ac:spMk id="30" creationId="{9DB9C2DA-AB5A-4372-B0E5-1BEC478D372C}"/>
          </ac:spMkLst>
        </pc:spChg>
        <pc:spChg chg="add del mod">
          <ac:chgData name="Li He" userId="3654406e5a389176" providerId="LiveId" clId="{61BDA358-BCED-47D1-996A-9D636610F6A4}" dt="2018-09-26T21:41:33.272" v="4241"/>
          <ac:spMkLst>
            <pc:docMk/>
            <pc:sldMk cId="4014061810" sldId="261"/>
            <ac:spMk id="31" creationId="{B0F8E1A3-8F4A-4B7E-A57C-D998EE0175B5}"/>
          </ac:spMkLst>
        </pc:spChg>
        <pc:spChg chg="add mod">
          <ac:chgData name="Li He" userId="3654406e5a389176" providerId="LiveId" clId="{61BDA358-BCED-47D1-996A-9D636610F6A4}" dt="2018-09-26T21:23:18.094" v="4096" actId="1076"/>
          <ac:spMkLst>
            <pc:docMk/>
            <pc:sldMk cId="4014061810" sldId="261"/>
            <ac:spMk id="32" creationId="{8AFBD06C-0083-4663-82E7-1CE1AA3A202F}"/>
          </ac:spMkLst>
        </pc:spChg>
        <pc:spChg chg="add del">
          <ac:chgData name="Li He" userId="3654406e5a389176" providerId="LiveId" clId="{61BDA358-BCED-47D1-996A-9D636610F6A4}" dt="2018-09-26T21:36:01.017" v="4121" actId="478"/>
          <ac:spMkLst>
            <pc:docMk/>
            <pc:sldMk cId="4014061810" sldId="261"/>
            <ac:spMk id="33" creationId="{AD523027-067A-4F70-84E9-251C72CC7981}"/>
          </ac:spMkLst>
        </pc:spChg>
        <pc:spChg chg="add mod">
          <ac:chgData name="Li He" userId="3654406e5a389176" providerId="LiveId" clId="{61BDA358-BCED-47D1-996A-9D636610F6A4}" dt="2018-09-26T21:38:34.489" v="4207" actId="14100"/>
          <ac:spMkLst>
            <pc:docMk/>
            <pc:sldMk cId="4014061810" sldId="261"/>
            <ac:spMk id="34" creationId="{81CCC6D1-046A-4121-9588-590DD78AC77A}"/>
          </ac:spMkLst>
        </pc:spChg>
        <pc:spChg chg="add mod">
          <ac:chgData name="Li He" userId="3654406e5a389176" providerId="LiveId" clId="{61BDA358-BCED-47D1-996A-9D636610F6A4}" dt="2018-09-26T21:46:14.847" v="4282" actId="14100"/>
          <ac:spMkLst>
            <pc:docMk/>
            <pc:sldMk cId="4014061810" sldId="261"/>
            <ac:spMk id="35" creationId="{24F0773C-852F-45E9-8B7A-E5E868574712}"/>
          </ac:spMkLst>
        </pc:spChg>
        <pc:spChg chg="add mod">
          <ac:chgData name="Li He" userId="3654406e5a389176" providerId="LiveId" clId="{61BDA358-BCED-47D1-996A-9D636610F6A4}" dt="2018-09-26T22:02:30.200" v="4350" actId="1076"/>
          <ac:spMkLst>
            <pc:docMk/>
            <pc:sldMk cId="4014061810" sldId="261"/>
            <ac:spMk id="36" creationId="{34465CB8-2CC5-4BB1-8FAC-B5845D25F7B3}"/>
          </ac:spMkLst>
        </pc:spChg>
        <pc:spChg chg="add del mod">
          <ac:chgData name="Li He" userId="3654406e5a389176" providerId="LiveId" clId="{61BDA358-BCED-47D1-996A-9D636610F6A4}" dt="2018-10-01T19:17:05.197" v="7301" actId="478"/>
          <ac:spMkLst>
            <pc:docMk/>
            <pc:sldMk cId="4014061810" sldId="261"/>
            <ac:spMk id="37" creationId="{7F81EB61-D2B5-45EA-91CA-D0F8BB5010B8}"/>
          </ac:spMkLst>
        </pc:spChg>
        <pc:spChg chg="add del mod">
          <ac:chgData name="Li He" userId="3654406e5a389176" providerId="LiveId" clId="{61BDA358-BCED-47D1-996A-9D636610F6A4}" dt="2018-10-01T19:17:11.153" v="7303" actId="478"/>
          <ac:spMkLst>
            <pc:docMk/>
            <pc:sldMk cId="4014061810" sldId="261"/>
            <ac:spMk id="38" creationId="{95995EA8-1964-40AB-972E-EE353D0D7E4F}"/>
          </ac:spMkLst>
        </pc:spChg>
        <pc:spChg chg="add mod">
          <ac:chgData name="Li He" userId="3654406e5a389176" providerId="LiveId" clId="{61BDA358-BCED-47D1-996A-9D636610F6A4}" dt="2018-10-01T21:52:57.467" v="7879" actId="14100"/>
          <ac:spMkLst>
            <pc:docMk/>
            <pc:sldMk cId="4014061810" sldId="261"/>
            <ac:spMk id="39" creationId="{B41168D3-C59C-4D45-86EF-A063F1C264A6}"/>
          </ac:spMkLst>
        </pc:spChg>
        <pc:spChg chg="add mod">
          <ac:chgData name="Li He" userId="3654406e5a389176" providerId="LiveId" clId="{61BDA358-BCED-47D1-996A-9D636610F6A4}" dt="2018-10-01T21:52:34.610" v="7862" actId="20577"/>
          <ac:spMkLst>
            <pc:docMk/>
            <pc:sldMk cId="4014061810" sldId="261"/>
            <ac:spMk id="40" creationId="{E51976A1-3C76-4C1C-8115-0998B721DD89}"/>
          </ac:spMkLst>
        </pc:spChg>
        <pc:spChg chg="add mod">
          <ac:chgData name="Li He" userId="3654406e5a389176" providerId="LiveId" clId="{61BDA358-BCED-47D1-996A-9D636610F6A4}" dt="2018-09-26T22:03:12.612" v="4364" actId="1076"/>
          <ac:spMkLst>
            <pc:docMk/>
            <pc:sldMk cId="4014061810" sldId="261"/>
            <ac:spMk id="41" creationId="{3463D208-1A97-4E06-9F9C-C45D9A2A7308}"/>
          </ac:spMkLst>
        </pc:spChg>
        <pc:spChg chg="add mod">
          <ac:chgData name="Li He" userId="3654406e5a389176" providerId="LiveId" clId="{61BDA358-BCED-47D1-996A-9D636610F6A4}" dt="2018-09-26T21:46:17.204" v="4286" actId="1035"/>
          <ac:spMkLst>
            <pc:docMk/>
            <pc:sldMk cId="4014061810" sldId="261"/>
            <ac:spMk id="42" creationId="{E459D33E-1355-457E-AA4B-41D5D78FFD08}"/>
          </ac:spMkLst>
        </pc:spChg>
        <pc:spChg chg="add mod">
          <ac:chgData name="Li He" userId="3654406e5a389176" providerId="LiveId" clId="{61BDA358-BCED-47D1-996A-9D636610F6A4}" dt="2018-09-26T22:06:11.918" v="4384" actId="1076"/>
          <ac:spMkLst>
            <pc:docMk/>
            <pc:sldMk cId="4014061810" sldId="261"/>
            <ac:spMk id="43" creationId="{BF65DAA0-DFD5-41AE-86AC-72930F17EF46}"/>
          </ac:spMkLst>
        </pc:spChg>
        <pc:spChg chg="add mod">
          <ac:chgData name="Li He" userId="3654406e5a389176" providerId="LiveId" clId="{61BDA358-BCED-47D1-996A-9D636610F6A4}" dt="2018-09-26T22:06:35.432" v="4386" actId="1076"/>
          <ac:spMkLst>
            <pc:docMk/>
            <pc:sldMk cId="4014061810" sldId="261"/>
            <ac:spMk id="44" creationId="{8B715A0F-575E-4ADB-A35F-9DFF12AF2DA7}"/>
          </ac:spMkLst>
        </pc:spChg>
        <pc:spChg chg="add mod">
          <ac:chgData name="Li He" userId="3654406e5a389176" providerId="LiveId" clId="{61BDA358-BCED-47D1-996A-9D636610F6A4}" dt="2018-09-26T22:06:57.056" v="4392" actId="1035"/>
          <ac:spMkLst>
            <pc:docMk/>
            <pc:sldMk cId="4014061810" sldId="261"/>
            <ac:spMk id="45" creationId="{FF4D7268-FF8C-47BC-8C24-2D625556A2AA}"/>
          </ac:spMkLst>
        </pc:spChg>
        <pc:spChg chg="add mod">
          <ac:chgData name="Li He" userId="3654406e5a389176" providerId="LiveId" clId="{61BDA358-BCED-47D1-996A-9D636610F6A4}" dt="2018-10-01T21:50:52.902" v="7826" actId="1037"/>
          <ac:spMkLst>
            <pc:docMk/>
            <pc:sldMk cId="4014061810" sldId="261"/>
            <ac:spMk id="46" creationId="{725C9DB6-0303-42AC-ADFE-6FDC5B6F6D88}"/>
          </ac:spMkLst>
        </pc:spChg>
        <pc:spChg chg="add mod">
          <ac:chgData name="Li He" userId="3654406e5a389176" providerId="LiveId" clId="{61BDA358-BCED-47D1-996A-9D636610F6A4}" dt="2018-09-26T22:13:21.492" v="4506" actId="1076"/>
          <ac:spMkLst>
            <pc:docMk/>
            <pc:sldMk cId="4014061810" sldId="261"/>
            <ac:spMk id="47" creationId="{099D76D3-17EC-47B7-B4BC-B350F7EF3FCD}"/>
          </ac:spMkLst>
        </pc:spChg>
        <pc:spChg chg="add mod">
          <ac:chgData name="Li He" userId="3654406e5a389176" providerId="LiveId" clId="{61BDA358-BCED-47D1-996A-9D636610F6A4}" dt="2018-10-01T18:42:50.750" v="6708" actId="1076"/>
          <ac:spMkLst>
            <pc:docMk/>
            <pc:sldMk cId="4014061810" sldId="261"/>
            <ac:spMk id="48" creationId="{AB7B8F94-BADD-450F-B44A-DFE598D72EDC}"/>
          </ac:spMkLst>
        </pc:spChg>
        <pc:grpChg chg="add del mod">
          <ac:chgData name="Li He" userId="3654406e5a389176" providerId="LiveId" clId="{61BDA358-BCED-47D1-996A-9D636610F6A4}" dt="2018-09-26T21:02:27.889" v="3756" actId="478"/>
          <ac:grpSpMkLst>
            <pc:docMk/>
            <pc:sldMk cId="4014061810" sldId="261"/>
            <ac:grpSpMk id="7" creationId="{13D4FA30-C163-4683-8EFD-F7FE62B45C41}"/>
          </ac:grpSpMkLst>
        </pc:grpChg>
        <pc:grpChg chg="del mod">
          <ac:chgData name="Li He" userId="3654406e5a389176" providerId="LiveId" clId="{61BDA358-BCED-47D1-996A-9D636610F6A4}" dt="2018-09-26T20:12:49.884" v="3503" actId="165"/>
          <ac:grpSpMkLst>
            <pc:docMk/>
            <pc:sldMk cId="4014061810" sldId="261"/>
            <ac:grpSpMk id="15" creationId="{0F7EE858-9F0F-4943-9E8B-16DDC36858AE}"/>
          </ac:grpSpMkLst>
        </pc:grpChg>
        <pc:graphicFrameChg chg="add del mod">
          <ac:chgData name="Li He" userId="3654406e5a389176" providerId="LiveId" clId="{61BDA358-BCED-47D1-996A-9D636610F6A4}" dt="2018-09-26T20:09:39.126" v="3458" actId="1032"/>
          <ac:graphicFrameMkLst>
            <pc:docMk/>
            <pc:sldMk cId="4014061810" sldId="261"/>
            <ac:graphicFrameMk id="4" creationId="{DB097C06-20DC-4300-9539-6E9DB3D6CD23}"/>
          </ac:graphicFrameMkLst>
        </pc:graphicFrameChg>
        <pc:graphicFrameChg chg="add del mod">
          <ac:chgData name="Li He" userId="3654406e5a389176" providerId="LiveId" clId="{61BDA358-BCED-47D1-996A-9D636610F6A4}" dt="2018-09-26T20:12:41.089" v="3501" actId="18245"/>
          <ac:graphicFrameMkLst>
            <pc:docMk/>
            <pc:sldMk cId="4014061810" sldId="261"/>
            <ac:graphicFrameMk id="5" creationId="{34AF4807-36DB-458A-933B-0DB89C98AA9A}"/>
          </ac:graphicFrameMkLst>
        </pc:graphicFrameChg>
        <pc:picChg chg="add del">
          <ac:chgData name="Li He" userId="3654406e5a389176" providerId="LiveId" clId="{61BDA358-BCED-47D1-996A-9D636610F6A4}" dt="2018-09-26T20:11:25.526" v="3471"/>
          <ac:picMkLst>
            <pc:docMk/>
            <pc:sldMk cId="4014061810" sldId="261"/>
            <ac:picMk id="13" creationId="{537F33BB-925C-448F-BB2F-93B6DDD51D69}"/>
          </ac:picMkLst>
        </pc:picChg>
        <pc:picChg chg="add del mod ord">
          <ac:chgData name="Li He" userId="3654406e5a389176" providerId="LiveId" clId="{61BDA358-BCED-47D1-996A-9D636610F6A4}" dt="2018-10-01T16:40:21.443" v="6191" actId="1076"/>
          <ac:picMkLst>
            <pc:docMk/>
            <pc:sldMk cId="4014061810" sldId="261"/>
            <ac:picMk id="14" creationId="{8FB3DD7F-78A7-4395-A485-783F716D44FB}"/>
          </ac:picMkLst>
        </pc:picChg>
      </pc:sldChg>
      <pc:sldChg chg="modSp add">
        <pc:chgData name="Li He" userId="3654406e5a389176" providerId="LiveId" clId="{61BDA358-BCED-47D1-996A-9D636610F6A4}" dt="2018-10-01T21:26:41.089" v="7519" actId="20577"/>
        <pc:sldMkLst>
          <pc:docMk/>
          <pc:sldMk cId="993887196" sldId="262"/>
        </pc:sldMkLst>
        <pc:spChg chg="mod">
          <ac:chgData name="Li He" userId="3654406e5a389176" providerId="LiveId" clId="{61BDA358-BCED-47D1-996A-9D636610F6A4}" dt="2018-09-26T17:52:03.370" v="1383" actId="27636"/>
          <ac:spMkLst>
            <pc:docMk/>
            <pc:sldMk cId="993887196" sldId="262"/>
            <ac:spMk id="2" creationId="{36F07C78-E9F1-4B1C-9DE9-775DED1992B5}"/>
          </ac:spMkLst>
        </pc:spChg>
        <pc:spChg chg="mod">
          <ac:chgData name="Li He" userId="3654406e5a389176" providerId="LiveId" clId="{61BDA358-BCED-47D1-996A-9D636610F6A4}" dt="2018-10-01T21:26:41.089" v="7519" actId="20577"/>
          <ac:spMkLst>
            <pc:docMk/>
            <pc:sldMk cId="993887196" sldId="262"/>
            <ac:spMk id="3" creationId="{EF6CA551-64C8-4841-9E02-421E55391527}"/>
          </ac:spMkLst>
        </pc:spChg>
      </pc:sldChg>
      <pc:sldChg chg="addSp delSp modSp add mod setBg">
        <pc:chgData name="Li He" userId="3654406e5a389176" providerId="LiveId" clId="{61BDA358-BCED-47D1-996A-9D636610F6A4}" dt="2018-09-30T03:54:09.465" v="6126" actId="20577"/>
        <pc:sldMkLst>
          <pc:docMk/>
          <pc:sldMk cId="1204849088" sldId="263"/>
        </pc:sldMkLst>
        <pc:spChg chg="mod">
          <ac:chgData name="Li He" userId="3654406e5a389176" providerId="LiveId" clId="{61BDA358-BCED-47D1-996A-9D636610F6A4}" dt="2018-09-30T02:42:25.788" v="5943" actId="14100"/>
          <ac:spMkLst>
            <pc:docMk/>
            <pc:sldMk cId="1204849088" sldId="263"/>
            <ac:spMk id="2" creationId="{0CEB9ED5-D793-40D3-8168-836C8E31665D}"/>
          </ac:spMkLst>
        </pc:spChg>
        <pc:spChg chg="del">
          <ac:chgData name="Li He" userId="3654406e5a389176" providerId="LiveId" clId="{61BDA358-BCED-47D1-996A-9D636610F6A4}" dt="2018-09-30T02:41:41.836" v="5934" actId="26606"/>
          <ac:spMkLst>
            <pc:docMk/>
            <pc:sldMk cId="1204849088" sldId="263"/>
            <ac:spMk id="3" creationId="{8B754A90-6906-4856-BB36-58CC63A6005F}"/>
          </ac:spMkLst>
        </pc:spChg>
        <pc:spChg chg="add mod">
          <ac:chgData name="Li He" userId="3654406e5a389176" providerId="LiveId" clId="{61BDA358-BCED-47D1-996A-9D636610F6A4}" dt="2018-09-30T03:54:09.465" v="6126" actId="20577"/>
          <ac:spMkLst>
            <pc:docMk/>
            <pc:sldMk cId="1204849088" sldId="263"/>
            <ac:spMk id="5" creationId="{F3B2118D-48DD-4F46-B24C-64E1108921BC}"/>
          </ac:spMkLst>
        </pc:spChg>
        <pc:spChg chg="add">
          <ac:chgData name="Li He" userId="3654406e5a389176" providerId="LiveId" clId="{61BDA358-BCED-47D1-996A-9D636610F6A4}" dt="2018-09-30T02:41:41.836" v="5934" actId="26606"/>
          <ac:spMkLst>
            <pc:docMk/>
            <pc:sldMk cId="1204849088" sldId="263"/>
            <ac:spMk id="8" creationId="{B547373F-AF2E-4907-B442-9F902B387FD0}"/>
          </ac:spMkLst>
        </pc:spChg>
      </pc:sldChg>
      <pc:sldChg chg="addSp delSp modSp add">
        <pc:chgData name="Li He" userId="3654406e5a389176" providerId="LiveId" clId="{61BDA358-BCED-47D1-996A-9D636610F6A4}" dt="2018-09-30T02:40:03.339" v="5866" actId="14100"/>
        <pc:sldMkLst>
          <pc:docMk/>
          <pc:sldMk cId="1993425183" sldId="264"/>
        </pc:sldMkLst>
        <pc:spChg chg="mod">
          <ac:chgData name="Li He" userId="3654406e5a389176" providerId="LiveId" clId="{61BDA358-BCED-47D1-996A-9D636610F6A4}" dt="2018-09-26T17:52:32.812" v="1407" actId="20577"/>
          <ac:spMkLst>
            <pc:docMk/>
            <pc:sldMk cId="1993425183" sldId="264"/>
            <ac:spMk id="2" creationId="{BA042DB1-CB47-4B88-96D0-0107DBBDD40E}"/>
          </ac:spMkLst>
        </pc:spChg>
        <pc:spChg chg="del">
          <ac:chgData name="Li He" userId="3654406e5a389176" providerId="LiveId" clId="{61BDA358-BCED-47D1-996A-9D636610F6A4}" dt="2018-09-30T02:23:16.325" v="5840"/>
          <ac:spMkLst>
            <pc:docMk/>
            <pc:sldMk cId="1993425183" sldId="264"/>
            <ac:spMk id="3" creationId="{96AFEEFD-585F-4DEC-B4D8-7E3145F0AC7A}"/>
          </ac:spMkLst>
        </pc:spChg>
        <pc:spChg chg="add mod">
          <ac:chgData name="Li He" userId="3654406e5a389176" providerId="LiveId" clId="{61BDA358-BCED-47D1-996A-9D636610F6A4}" dt="2018-09-30T02:24:41.728" v="5842" actId="478"/>
          <ac:spMkLst>
            <pc:docMk/>
            <pc:sldMk cId="1993425183" sldId="264"/>
            <ac:spMk id="6" creationId="{C9B4DADE-A890-4222-A7DD-48FBD87C2BFB}"/>
          </ac:spMkLst>
        </pc:spChg>
        <pc:picChg chg="add del mod">
          <ac:chgData name="Li He" userId="3654406e5a389176" providerId="LiveId" clId="{61BDA358-BCED-47D1-996A-9D636610F6A4}" dt="2018-09-30T02:24:41.728" v="5842" actId="478"/>
          <ac:picMkLst>
            <pc:docMk/>
            <pc:sldMk cId="1993425183" sldId="264"/>
            <ac:picMk id="4" creationId="{542A0993-BEE4-4A25-894F-FBDA87F5103F}"/>
          </ac:picMkLst>
        </pc:picChg>
        <pc:picChg chg="add del mod">
          <ac:chgData name="Li He" userId="3654406e5a389176" providerId="LiveId" clId="{61BDA358-BCED-47D1-996A-9D636610F6A4}" dt="2018-09-30T02:25:09.538" v="5846" actId="478"/>
          <ac:picMkLst>
            <pc:docMk/>
            <pc:sldMk cId="1993425183" sldId="264"/>
            <ac:picMk id="7" creationId="{0690A45D-084C-4A74-844A-BA38EAEF8F22}"/>
          </ac:picMkLst>
        </pc:picChg>
        <pc:picChg chg="add del mod">
          <ac:chgData name="Li He" userId="3654406e5a389176" providerId="LiveId" clId="{61BDA358-BCED-47D1-996A-9D636610F6A4}" dt="2018-09-30T02:39:31.492" v="5855" actId="478"/>
          <ac:picMkLst>
            <pc:docMk/>
            <pc:sldMk cId="1993425183" sldId="264"/>
            <ac:picMk id="8" creationId="{7E07C742-06F2-470C-BF95-6B31C9655D0F}"/>
          </ac:picMkLst>
        </pc:picChg>
        <pc:picChg chg="add mod">
          <ac:chgData name="Li He" userId="3654406e5a389176" providerId="LiveId" clId="{61BDA358-BCED-47D1-996A-9D636610F6A4}" dt="2018-09-30T02:40:03.339" v="5866" actId="14100"/>
          <ac:picMkLst>
            <pc:docMk/>
            <pc:sldMk cId="1993425183" sldId="264"/>
            <ac:picMk id="9" creationId="{D6FFF107-D732-487B-B386-B9AA96CC5320}"/>
          </ac:picMkLst>
        </pc:picChg>
      </pc:sldChg>
      <pc:sldChg chg="addSp delSp modSp add">
        <pc:chgData name="Li He" userId="3654406e5a389176" providerId="LiveId" clId="{61BDA358-BCED-47D1-996A-9D636610F6A4}" dt="2018-09-26T19:23:15.142" v="3053" actId="207"/>
        <pc:sldMkLst>
          <pc:docMk/>
          <pc:sldMk cId="509080075" sldId="266"/>
        </pc:sldMkLst>
        <pc:spChg chg="del">
          <ac:chgData name="Li He" userId="3654406e5a389176" providerId="LiveId" clId="{61BDA358-BCED-47D1-996A-9D636610F6A4}" dt="2018-09-26T17:55:34.653" v="1418" actId="478"/>
          <ac:spMkLst>
            <pc:docMk/>
            <pc:sldMk cId="509080075" sldId="266"/>
            <ac:spMk id="2" creationId="{BA042DB1-CB47-4B88-96D0-0107DBBDD40E}"/>
          </ac:spMkLst>
        </pc:spChg>
        <pc:spChg chg="del">
          <ac:chgData name="Li He" userId="3654406e5a389176" providerId="LiveId" clId="{61BDA358-BCED-47D1-996A-9D636610F6A4}" dt="2018-09-26T17:55:32.583" v="1417" actId="478"/>
          <ac:spMkLst>
            <pc:docMk/>
            <pc:sldMk cId="509080075" sldId="266"/>
            <ac:spMk id="3" creationId="{96AFEEFD-585F-4DEC-B4D8-7E3145F0AC7A}"/>
          </ac:spMkLst>
        </pc:spChg>
        <pc:spChg chg="add del mod">
          <ac:chgData name="Li He" userId="3654406e5a389176" providerId="LiveId" clId="{61BDA358-BCED-47D1-996A-9D636610F6A4}" dt="2018-09-26T17:55:37.662" v="1419" actId="478"/>
          <ac:spMkLst>
            <pc:docMk/>
            <pc:sldMk cId="509080075" sldId="266"/>
            <ac:spMk id="5" creationId="{6A202A18-8404-49FE-B08C-531363C38ABB}"/>
          </ac:spMkLst>
        </pc:spChg>
        <pc:spChg chg="add del mod">
          <ac:chgData name="Li He" userId="3654406e5a389176" providerId="LiveId" clId="{61BDA358-BCED-47D1-996A-9D636610F6A4}" dt="2018-09-26T17:55:53.304" v="1421"/>
          <ac:spMkLst>
            <pc:docMk/>
            <pc:sldMk cId="509080075" sldId="266"/>
            <ac:spMk id="6" creationId="{6CBF4E10-644F-4590-86C1-2461756FE340}"/>
          </ac:spMkLst>
        </pc:spChg>
        <pc:spChg chg="add del mod">
          <ac:chgData name="Li He" userId="3654406e5a389176" providerId="LiveId" clId="{61BDA358-BCED-47D1-996A-9D636610F6A4}" dt="2018-09-26T17:55:53.304" v="1421"/>
          <ac:spMkLst>
            <pc:docMk/>
            <pc:sldMk cId="509080075" sldId="266"/>
            <ac:spMk id="7" creationId="{E95475C8-DA39-40F2-A117-26215711C31C}"/>
          </ac:spMkLst>
        </pc:spChg>
        <pc:spChg chg="add mod">
          <ac:chgData name="Li He" userId="3654406e5a389176" providerId="LiveId" clId="{61BDA358-BCED-47D1-996A-9D636610F6A4}" dt="2018-09-26T19:23:12.857" v="3052" actId="207"/>
          <ac:spMkLst>
            <pc:docMk/>
            <pc:sldMk cId="509080075" sldId="266"/>
            <ac:spMk id="8" creationId="{00E95DF7-0325-41AA-8908-D71706DCD7D7}"/>
          </ac:spMkLst>
        </pc:spChg>
        <pc:spChg chg="add del mod">
          <ac:chgData name="Li He" userId="3654406e5a389176" providerId="LiveId" clId="{61BDA358-BCED-47D1-996A-9D636610F6A4}" dt="2018-09-26T18:52:01.003" v="2054" actId="478"/>
          <ac:spMkLst>
            <pc:docMk/>
            <pc:sldMk cId="509080075" sldId="266"/>
            <ac:spMk id="9" creationId="{60F99FC7-DC03-47FC-AFB3-2457C6C33AB2}"/>
          </ac:spMkLst>
        </pc:spChg>
        <pc:spChg chg="add mod">
          <ac:chgData name="Li He" userId="3654406e5a389176" providerId="LiveId" clId="{61BDA358-BCED-47D1-996A-9D636610F6A4}" dt="2018-09-26T18:55:31.884" v="2256" actId="207"/>
          <ac:spMkLst>
            <pc:docMk/>
            <pc:sldMk cId="509080075" sldId="266"/>
            <ac:spMk id="10" creationId="{931DC4CF-3D4A-4EF2-B369-E672522DDD04}"/>
          </ac:spMkLst>
        </pc:spChg>
        <pc:spChg chg="add mod">
          <ac:chgData name="Li He" userId="3654406e5a389176" providerId="LiveId" clId="{61BDA358-BCED-47D1-996A-9D636610F6A4}" dt="2018-09-26T19:23:15.142" v="3053" actId="207"/>
          <ac:spMkLst>
            <pc:docMk/>
            <pc:sldMk cId="509080075" sldId="266"/>
            <ac:spMk id="11" creationId="{DBB9186E-4FA7-41F1-B2CD-96AE7E2A48A9}"/>
          </ac:spMkLst>
        </pc:spChg>
      </pc:sldChg>
      <pc:sldChg chg="delSp modSp add">
        <pc:chgData name="Li He" userId="3654406e5a389176" providerId="LiveId" clId="{61BDA358-BCED-47D1-996A-9D636610F6A4}" dt="2018-09-30T01:53:17.508" v="5250" actId="404"/>
        <pc:sldMkLst>
          <pc:docMk/>
          <pc:sldMk cId="524073101" sldId="267"/>
        </pc:sldMkLst>
        <pc:spChg chg="mod">
          <ac:chgData name="Li He" userId="3654406e5a389176" providerId="LiveId" clId="{61BDA358-BCED-47D1-996A-9D636610F6A4}" dt="2018-09-30T01:53:17.508" v="5250" actId="404"/>
          <ac:spMkLst>
            <pc:docMk/>
            <pc:sldMk cId="524073101" sldId="267"/>
            <ac:spMk id="3" creationId="{40C4818B-437C-490D-9A36-21F6F2E26241}"/>
          </ac:spMkLst>
        </pc:spChg>
        <pc:picChg chg="del">
          <ac:chgData name="Li He" userId="3654406e5a389176" providerId="LiveId" clId="{61BDA358-BCED-47D1-996A-9D636610F6A4}" dt="2018-09-26T19:50:33.502" v="3205" actId="478"/>
          <ac:picMkLst>
            <pc:docMk/>
            <pc:sldMk cId="524073101" sldId="267"/>
            <ac:picMk id="1030" creationId="{CB3A1BA5-F0F0-4CE0-B486-933A2288C618}"/>
          </ac:picMkLst>
        </pc:picChg>
      </pc:sldChg>
      <pc:sldChg chg="addSp delSp modSp add">
        <pc:chgData name="Li He" userId="3654406e5a389176" providerId="LiveId" clId="{61BDA358-BCED-47D1-996A-9D636610F6A4}" dt="2018-10-01T21:59:16.112" v="8030" actId="1076"/>
        <pc:sldMkLst>
          <pc:docMk/>
          <pc:sldMk cId="3067892098" sldId="268"/>
        </pc:sldMkLst>
        <pc:spChg chg="mod">
          <ac:chgData name="Li He" userId="3654406e5a389176" providerId="LiveId" clId="{61BDA358-BCED-47D1-996A-9D636610F6A4}" dt="2018-09-30T02:53:20.446" v="5997" actId="20577"/>
          <ac:spMkLst>
            <pc:docMk/>
            <pc:sldMk cId="3067892098" sldId="268"/>
            <ac:spMk id="2" creationId="{4083CDBF-70AB-41DE-916A-2F317C0ABEAB}"/>
          </ac:spMkLst>
        </pc:spChg>
        <pc:spChg chg="add del mod">
          <ac:chgData name="Li He" userId="3654406e5a389176" providerId="LiveId" clId="{61BDA358-BCED-47D1-996A-9D636610F6A4}" dt="2018-10-01T21:57:35.289" v="8027" actId="20577"/>
          <ac:spMkLst>
            <pc:docMk/>
            <pc:sldMk cId="3067892098" sldId="268"/>
            <ac:spMk id="3" creationId="{73B036E1-E5B6-4838-90B0-4B7E03A0EA92}"/>
          </ac:spMkLst>
        </pc:spChg>
        <pc:grpChg chg="add mod">
          <ac:chgData name="Li He" userId="3654406e5a389176" providerId="LiveId" clId="{61BDA358-BCED-47D1-996A-9D636610F6A4}" dt="2018-10-01T21:59:16.112" v="8030" actId="1076"/>
          <ac:grpSpMkLst>
            <pc:docMk/>
            <pc:sldMk cId="3067892098" sldId="268"/>
            <ac:grpSpMk id="4" creationId="{F8C68858-F385-4FF4-8C2F-3371EFABF6A8}"/>
          </ac:grpSpMkLst>
        </pc:grpChg>
        <pc:picChg chg="add mod modCrop">
          <ac:chgData name="Li He" userId="3654406e5a389176" providerId="LiveId" clId="{61BDA358-BCED-47D1-996A-9D636610F6A4}" dt="2018-10-01T21:59:04.805" v="8029" actId="732"/>
          <ac:picMkLst>
            <pc:docMk/>
            <pc:sldMk cId="3067892098" sldId="268"/>
            <ac:picMk id="4098" creationId="{602BF882-5EEE-49C3-89C3-2639B27742EC}"/>
          </ac:picMkLst>
        </pc:picChg>
        <pc:picChg chg="add del">
          <ac:chgData name="Li He" userId="3654406e5a389176" providerId="LiveId" clId="{61BDA358-BCED-47D1-996A-9D636610F6A4}" dt="2018-09-26T20:00:15.636" v="3256"/>
          <ac:picMkLst>
            <pc:docMk/>
            <pc:sldMk cId="3067892098" sldId="268"/>
            <ac:picMk id="4100" creationId="{76113969-B47A-4F6F-8664-05F61D7E614E}"/>
          </ac:picMkLst>
        </pc:picChg>
        <pc:picChg chg="add mod modCrop">
          <ac:chgData name="Li He" userId="3654406e5a389176" providerId="LiveId" clId="{61BDA358-BCED-47D1-996A-9D636610F6A4}" dt="2018-10-01T21:58:49.723" v="8028" actId="732"/>
          <ac:picMkLst>
            <pc:docMk/>
            <pc:sldMk cId="3067892098" sldId="268"/>
            <ac:picMk id="4102" creationId="{B81FFE01-A475-461C-8C59-FA339502E485}"/>
          </ac:picMkLst>
        </pc:picChg>
      </pc:sldChg>
      <pc:sldChg chg="addSp modSp add">
        <pc:chgData name="Li He" userId="3654406e5a389176" providerId="LiveId" clId="{61BDA358-BCED-47D1-996A-9D636610F6A4}" dt="2018-10-01T20:11:21.938" v="7383" actId="20577"/>
        <pc:sldMkLst>
          <pc:docMk/>
          <pc:sldMk cId="4012172948" sldId="271"/>
        </pc:sldMkLst>
        <pc:spChg chg="mod">
          <ac:chgData name="Li He" userId="3654406e5a389176" providerId="LiveId" clId="{61BDA358-BCED-47D1-996A-9D636610F6A4}" dt="2018-10-01T18:49:59.127" v="6852" actId="20577"/>
          <ac:spMkLst>
            <pc:docMk/>
            <pc:sldMk cId="4012172948" sldId="271"/>
            <ac:spMk id="2" creationId="{694FD3CD-1743-45D8-AFF0-CC4353500654}"/>
          </ac:spMkLst>
        </pc:spChg>
        <pc:spChg chg="mod">
          <ac:chgData name="Li He" userId="3654406e5a389176" providerId="LiveId" clId="{61BDA358-BCED-47D1-996A-9D636610F6A4}" dt="2018-10-01T20:11:21.938" v="7383" actId="20577"/>
          <ac:spMkLst>
            <pc:docMk/>
            <pc:sldMk cId="4012172948" sldId="271"/>
            <ac:spMk id="3" creationId="{323AE4C1-D1E7-41BF-93C3-CDD72CA1D9C2}"/>
          </ac:spMkLst>
        </pc:spChg>
        <pc:picChg chg="add mod">
          <ac:chgData name="Li He" userId="3654406e5a389176" providerId="LiveId" clId="{61BDA358-BCED-47D1-996A-9D636610F6A4}" dt="2018-10-01T18:49:20.248" v="6828" actId="14100"/>
          <ac:picMkLst>
            <pc:docMk/>
            <pc:sldMk cId="4012172948" sldId="271"/>
            <ac:picMk id="4" creationId="{E7EA92B2-EFDE-4CBE-8D10-267754CC0811}"/>
          </ac:picMkLst>
        </pc:picChg>
        <pc:picChg chg="add mod">
          <ac:chgData name="Li He" userId="3654406e5a389176" providerId="LiveId" clId="{61BDA358-BCED-47D1-996A-9D636610F6A4}" dt="2018-10-01T18:50:20.100" v="6900" actId="1035"/>
          <ac:picMkLst>
            <pc:docMk/>
            <pc:sldMk cId="4012172948" sldId="271"/>
            <ac:picMk id="5" creationId="{6500602D-2243-4128-B30D-37D3DBFD9D68}"/>
          </ac:picMkLst>
        </pc:picChg>
      </pc:sldChg>
      <pc:sldChg chg="addSp delSp modSp add">
        <pc:chgData name="Li He" userId="3654406e5a389176" providerId="LiveId" clId="{61BDA358-BCED-47D1-996A-9D636610F6A4}" dt="2018-10-01T21:59:23.979" v="8031" actId="20577"/>
        <pc:sldMkLst>
          <pc:docMk/>
          <pc:sldMk cId="871204436" sldId="272"/>
        </pc:sldMkLst>
        <pc:spChg chg="mod">
          <ac:chgData name="Li He" userId="3654406e5a389176" providerId="LiveId" clId="{61BDA358-BCED-47D1-996A-9D636610F6A4}" dt="2018-10-01T18:51:06.216" v="6929" actId="20577"/>
          <ac:spMkLst>
            <pc:docMk/>
            <pc:sldMk cId="871204436" sldId="272"/>
            <ac:spMk id="2" creationId="{694FD3CD-1743-45D8-AFF0-CC4353500654}"/>
          </ac:spMkLst>
        </pc:spChg>
        <pc:spChg chg="mod">
          <ac:chgData name="Li He" userId="3654406e5a389176" providerId="LiveId" clId="{61BDA358-BCED-47D1-996A-9D636610F6A4}" dt="2018-10-01T21:59:23.979" v="8031" actId="20577"/>
          <ac:spMkLst>
            <pc:docMk/>
            <pc:sldMk cId="871204436" sldId="272"/>
            <ac:spMk id="3" creationId="{323AE4C1-D1E7-41BF-93C3-CDD72CA1D9C2}"/>
          </ac:spMkLst>
        </pc:spChg>
        <pc:picChg chg="del">
          <ac:chgData name="Li He" userId="3654406e5a389176" providerId="LiveId" clId="{61BDA358-BCED-47D1-996A-9D636610F6A4}" dt="2018-10-01T18:51:42.199" v="6930" actId="478"/>
          <ac:picMkLst>
            <pc:docMk/>
            <pc:sldMk cId="871204436" sldId="272"/>
            <ac:picMk id="4" creationId="{E7EA92B2-EFDE-4CBE-8D10-267754CC0811}"/>
          </ac:picMkLst>
        </pc:picChg>
        <pc:picChg chg="del">
          <ac:chgData name="Li He" userId="3654406e5a389176" providerId="LiveId" clId="{61BDA358-BCED-47D1-996A-9D636610F6A4}" dt="2018-10-01T18:51:43.774" v="6931" actId="478"/>
          <ac:picMkLst>
            <pc:docMk/>
            <pc:sldMk cId="871204436" sldId="272"/>
            <ac:picMk id="5" creationId="{6500602D-2243-4128-B30D-37D3DBFD9D68}"/>
          </ac:picMkLst>
        </pc:picChg>
        <pc:picChg chg="add mod">
          <ac:chgData name="Li He" userId="3654406e5a389176" providerId="LiveId" clId="{61BDA358-BCED-47D1-996A-9D636610F6A4}" dt="2018-10-01T21:28:42.883" v="7685" actId="14100"/>
          <ac:picMkLst>
            <pc:docMk/>
            <pc:sldMk cId="871204436" sldId="272"/>
            <ac:picMk id="6" creationId="{95B13A80-A659-4D3C-9D84-46DEFF9FA9AC}"/>
          </ac:picMkLst>
        </pc:picChg>
        <pc:picChg chg="add mod">
          <ac:chgData name="Li He" userId="3654406e5a389176" providerId="LiveId" clId="{61BDA358-BCED-47D1-996A-9D636610F6A4}" dt="2018-10-01T21:27:53.649" v="7622" actId="1076"/>
          <ac:picMkLst>
            <pc:docMk/>
            <pc:sldMk cId="871204436" sldId="272"/>
            <ac:picMk id="7" creationId="{CA71D18F-5683-48F2-9BD5-D805B2EBCB8C}"/>
          </ac:picMkLst>
        </pc:picChg>
        <pc:picChg chg="add mod">
          <ac:chgData name="Li He" userId="3654406e5a389176" providerId="LiveId" clId="{61BDA358-BCED-47D1-996A-9D636610F6A4}" dt="2018-10-01T21:27:56.467" v="7623" actId="1076"/>
          <ac:picMkLst>
            <pc:docMk/>
            <pc:sldMk cId="871204436" sldId="272"/>
            <ac:picMk id="8" creationId="{81BE1690-D3F6-4598-8789-8846863090DE}"/>
          </ac:picMkLst>
        </pc:picChg>
      </pc:sldChg>
      <pc:sldMasterChg chg="modSp modSldLayout">
        <pc:chgData name="Li He" userId="3654406e5a389176" providerId="LiveId" clId="{61BDA358-BCED-47D1-996A-9D636610F6A4}" dt="2018-09-26T19:21:59.884" v="3051" actId="207"/>
        <pc:sldMasterMkLst>
          <pc:docMk/>
          <pc:sldMasterMk cId="3380223981" sldId="2147483648"/>
        </pc:sldMasterMkLst>
        <pc:spChg chg="mod">
          <ac:chgData name="Li He" userId="3654406e5a389176" providerId="LiveId" clId="{61BDA358-BCED-47D1-996A-9D636610F6A4}" dt="2018-09-26T17:08:53.789" v="13"/>
          <ac:spMkLst>
            <pc:docMk/>
            <pc:sldMasterMk cId="3380223981" sldId="2147483648"/>
            <ac:spMk id="2" creationId="{BC407865-7A89-4FF0-BB28-CD07EA740E54}"/>
          </ac:spMkLst>
        </pc:spChg>
        <pc:spChg chg="mod">
          <ac:chgData name="Li He" userId="3654406e5a389176" providerId="LiveId" clId="{61BDA358-BCED-47D1-996A-9D636610F6A4}" dt="2018-09-26T17:08:53.789" v="13"/>
          <ac:spMkLst>
            <pc:docMk/>
            <pc:sldMasterMk cId="3380223981" sldId="2147483648"/>
            <ac:spMk id="3" creationId="{601B7309-96FE-468B-BA7D-8E321C21C8A6}"/>
          </ac:spMkLst>
        </pc:spChg>
        <pc:spChg chg="mod">
          <ac:chgData name="Li He" userId="3654406e5a389176" providerId="LiveId" clId="{61BDA358-BCED-47D1-996A-9D636610F6A4}" dt="2018-09-26T17:08:53.789" v="13"/>
          <ac:spMkLst>
            <pc:docMk/>
            <pc:sldMasterMk cId="3380223981" sldId="2147483648"/>
            <ac:spMk id="4" creationId="{072EF334-F722-46CE-A97D-DE7EBAEBB5D0}"/>
          </ac:spMkLst>
        </pc:spChg>
        <pc:spChg chg="mod">
          <ac:chgData name="Li He" userId="3654406e5a389176" providerId="LiveId" clId="{61BDA358-BCED-47D1-996A-9D636610F6A4}" dt="2018-09-26T17:08:53.789" v="13"/>
          <ac:spMkLst>
            <pc:docMk/>
            <pc:sldMasterMk cId="3380223981" sldId="2147483648"/>
            <ac:spMk id="5" creationId="{0137BEAF-072B-406C-84E4-7362AC804ED7}"/>
          </ac:spMkLst>
        </pc:spChg>
        <pc:spChg chg="mod">
          <ac:chgData name="Li He" userId="3654406e5a389176" providerId="LiveId" clId="{61BDA358-BCED-47D1-996A-9D636610F6A4}" dt="2018-09-26T17:08:53.789" v="13"/>
          <ac:spMkLst>
            <pc:docMk/>
            <pc:sldMasterMk cId="3380223981" sldId="2147483648"/>
            <ac:spMk id="6" creationId="{1CC61C5A-C3C2-4DB9-9C36-F0220818519D}"/>
          </ac:spMkLst>
        </pc:spChg>
        <pc:sldLayoutChg chg="addSp delSp modSp">
          <pc:chgData name="Li He" userId="3654406e5a389176" providerId="LiveId" clId="{61BDA358-BCED-47D1-996A-9D636610F6A4}" dt="2018-09-26T19:19:43.098" v="2935" actId="207"/>
          <pc:sldLayoutMkLst>
            <pc:docMk/>
            <pc:sldMasterMk cId="3380223981" sldId="2147483648"/>
            <pc:sldLayoutMk cId="2790703486" sldId="2147483649"/>
          </pc:sldLayoutMkLst>
          <pc:spChg chg="mod">
            <ac:chgData name="Li He" userId="3654406e5a389176" providerId="LiveId" clId="{61BDA358-BCED-47D1-996A-9D636610F6A4}" dt="2018-09-26T19:19:43.098" v="2935" actId="207"/>
            <ac:spMkLst>
              <pc:docMk/>
              <pc:sldMasterMk cId="3380223981" sldId="2147483648"/>
              <pc:sldLayoutMk cId="2790703486" sldId="2147483649"/>
              <ac:spMk id="2" creationId="{3DB561E8-E627-4303-A2F4-B9DDD4EDDC6E}"/>
            </ac:spMkLst>
          </pc:spChg>
          <pc:spChg chg="mod">
            <ac:chgData name="Li He" userId="3654406e5a389176" providerId="LiveId" clId="{61BDA358-BCED-47D1-996A-9D636610F6A4}" dt="2018-09-26T17:37:07.970" v="910" actId="20577"/>
            <ac:spMkLst>
              <pc:docMk/>
              <pc:sldMasterMk cId="3380223981" sldId="2147483648"/>
              <pc:sldLayoutMk cId="2790703486" sldId="2147483649"/>
              <ac:spMk id="3" creationId="{2D3C4050-EB72-449E-82F8-DBEC1C776404}"/>
            </ac:spMkLst>
          </pc:spChg>
          <pc:spChg chg="del mod">
            <ac:chgData name="Li He" userId="3654406e5a389176" providerId="LiveId" clId="{61BDA358-BCED-47D1-996A-9D636610F6A4}" dt="2018-09-26T17:37:14.475" v="911" actId="478"/>
            <ac:spMkLst>
              <pc:docMk/>
              <pc:sldMasterMk cId="3380223981" sldId="2147483648"/>
              <pc:sldLayoutMk cId="2790703486" sldId="2147483649"/>
              <ac:spMk id="4" creationId="{AEA58B02-637B-498B-BFCB-21A99617A177}"/>
            </ac:spMkLst>
          </pc:spChg>
          <pc:spChg chg="del">
            <ac:chgData name="Li He" userId="3654406e5a389176" providerId="LiveId" clId="{61BDA358-BCED-47D1-996A-9D636610F6A4}" dt="2018-09-26T17:37:24.458" v="912" actId="478"/>
            <ac:spMkLst>
              <pc:docMk/>
              <pc:sldMasterMk cId="3380223981" sldId="2147483648"/>
              <pc:sldLayoutMk cId="2790703486" sldId="2147483649"/>
              <ac:spMk id="5" creationId="{A84C630C-FC98-4309-910D-2501E616AEEF}"/>
            </ac:spMkLst>
          </pc:spChg>
          <pc:spChg chg="mod">
            <ac:chgData name="Li He" userId="3654406e5a389176" providerId="LiveId" clId="{61BDA358-BCED-47D1-996A-9D636610F6A4}" dt="2018-09-26T17:31:21.696" v="759" actId="2711"/>
            <ac:spMkLst>
              <pc:docMk/>
              <pc:sldMasterMk cId="3380223981" sldId="2147483648"/>
              <pc:sldLayoutMk cId="2790703486" sldId="2147483649"/>
              <ac:spMk id="6" creationId="{FC0CCD68-9938-4D75-A827-A568022A03F7}"/>
            </ac:spMkLst>
          </pc:spChg>
          <pc:spChg chg="add del">
            <ac:chgData name="Li He" userId="3654406e5a389176" providerId="LiveId" clId="{61BDA358-BCED-47D1-996A-9D636610F6A4}" dt="2018-09-26T17:05:38.783" v="0" actId="11529"/>
            <ac:spMkLst>
              <pc:docMk/>
              <pc:sldMasterMk cId="3380223981" sldId="2147483648"/>
              <pc:sldLayoutMk cId="2790703486" sldId="2147483649"/>
              <ac:spMk id="7" creationId="{08196E4B-F84D-484E-8DB4-F1AF3BFA969D}"/>
            </ac:spMkLst>
          </pc:spChg>
          <pc:spChg chg="add del mod">
            <ac:chgData name="Li He" userId="3654406e5a389176" providerId="LiveId" clId="{61BDA358-BCED-47D1-996A-9D636610F6A4}" dt="2018-09-26T17:10:45.929" v="19" actId="478"/>
            <ac:spMkLst>
              <pc:docMk/>
              <pc:sldMasterMk cId="3380223981" sldId="2147483648"/>
              <pc:sldLayoutMk cId="2790703486" sldId="2147483649"/>
              <ac:spMk id="8" creationId="{3210DF64-62BE-4E56-8961-4D463977B0FE}"/>
            </ac:spMkLst>
          </pc:spChg>
          <pc:spChg chg="add del">
            <ac:chgData name="Li He" userId="3654406e5a389176" providerId="LiveId" clId="{61BDA358-BCED-47D1-996A-9D636610F6A4}" dt="2018-09-26T17:37:46.234" v="914" actId="478"/>
            <ac:spMkLst>
              <pc:docMk/>
              <pc:sldMasterMk cId="3380223981" sldId="2147483648"/>
              <pc:sldLayoutMk cId="2790703486" sldId="2147483649"/>
              <ac:spMk id="13" creationId="{8B40B978-9781-4961-B765-5E33AB9E2710}"/>
            </ac:spMkLst>
          </pc:spChg>
          <pc:picChg chg="add del">
            <ac:chgData name="Li He" userId="3654406e5a389176" providerId="LiveId" clId="{61BDA358-BCED-47D1-996A-9D636610F6A4}" dt="2018-09-26T17:07:22.314" v="4" actId="478"/>
            <ac:picMkLst>
              <pc:docMk/>
              <pc:sldMasterMk cId="3380223981" sldId="2147483648"/>
              <pc:sldLayoutMk cId="2790703486" sldId="2147483649"/>
              <ac:picMk id="9" creationId="{A9BC9D8F-072A-452E-9368-CB977F4CE30E}"/>
            </ac:picMkLst>
          </pc:picChg>
          <pc:picChg chg="add mod ord modCrop">
            <ac:chgData name="Li He" userId="3654406e5a389176" providerId="LiveId" clId="{61BDA358-BCED-47D1-996A-9D636610F6A4}" dt="2018-09-26T17:25:44.944" v="646" actId="732"/>
            <ac:picMkLst>
              <pc:docMk/>
              <pc:sldMasterMk cId="3380223981" sldId="2147483648"/>
              <pc:sldLayoutMk cId="2790703486" sldId="2147483649"/>
              <ac:picMk id="11" creationId="{22DFA1E5-3F19-457A-BC24-2252B6CB5CC3}"/>
            </ac:picMkLst>
          </pc:picChg>
          <pc:picChg chg="add mod">
            <ac:chgData name="Li He" userId="3654406e5a389176" providerId="LiveId" clId="{61BDA358-BCED-47D1-996A-9D636610F6A4}" dt="2018-09-26T17:38:06.975" v="918" actId="1076"/>
            <ac:picMkLst>
              <pc:docMk/>
              <pc:sldMasterMk cId="3380223981" sldId="2147483648"/>
              <pc:sldLayoutMk cId="2790703486" sldId="2147483649"/>
              <ac:picMk id="12" creationId="{2BE1D885-E420-48FE-A16C-369B016ECB59}"/>
            </ac:picMkLst>
          </pc:picChg>
        </pc:sldLayoutChg>
        <pc:sldLayoutChg chg="addSp delSp modSp">
          <pc:chgData name="Li He" userId="3654406e5a389176" providerId="LiveId" clId="{61BDA358-BCED-47D1-996A-9D636610F6A4}" dt="2018-09-26T19:21:59.884" v="3051" actId="207"/>
          <pc:sldLayoutMkLst>
            <pc:docMk/>
            <pc:sldMasterMk cId="3380223981" sldId="2147483648"/>
            <pc:sldLayoutMk cId="2878762141" sldId="2147483650"/>
          </pc:sldLayoutMkLst>
          <pc:spChg chg="mod">
            <ac:chgData name="Li He" userId="3654406e5a389176" providerId="LiveId" clId="{61BDA358-BCED-47D1-996A-9D636610F6A4}" dt="2018-09-26T19:21:59.884" v="3051" actId="207"/>
            <ac:spMkLst>
              <pc:docMk/>
              <pc:sldMasterMk cId="3380223981" sldId="2147483648"/>
              <pc:sldLayoutMk cId="2878762141" sldId="2147483650"/>
              <ac:spMk id="2" creationId="{EB3C80BB-5CB3-40AB-B997-F1A72021069A}"/>
            </ac:spMkLst>
          </pc:spChg>
          <pc:spChg chg="mod">
            <ac:chgData name="Li He" userId="3654406e5a389176" providerId="LiveId" clId="{61BDA358-BCED-47D1-996A-9D636610F6A4}" dt="2018-09-26T19:18:42.144" v="2859" actId="14100"/>
            <ac:spMkLst>
              <pc:docMk/>
              <pc:sldMasterMk cId="3380223981" sldId="2147483648"/>
              <pc:sldLayoutMk cId="2878762141" sldId="2147483650"/>
              <ac:spMk id="3" creationId="{9983BD9C-F240-43C4-AAC4-C74CC5FD4CEA}"/>
            </ac:spMkLst>
          </pc:spChg>
          <pc:picChg chg="add del mod ord">
            <ac:chgData name="Li He" userId="3654406e5a389176" providerId="LiveId" clId="{61BDA358-BCED-47D1-996A-9D636610F6A4}" dt="2018-09-26T17:18:22.235" v="313" actId="478"/>
            <ac:picMkLst>
              <pc:docMk/>
              <pc:sldMasterMk cId="3380223981" sldId="2147483648"/>
              <pc:sldLayoutMk cId="2878762141" sldId="2147483650"/>
              <ac:picMk id="7" creationId="{05E53EC9-D3BC-4932-B057-0528791315EE}"/>
            </ac:picMkLst>
          </pc:picChg>
          <pc:picChg chg="add del ord">
            <ac:chgData name="Li He" userId="3654406e5a389176" providerId="LiveId" clId="{61BDA358-BCED-47D1-996A-9D636610F6A4}" dt="2018-09-26T17:25:53.626" v="647" actId="478"/>
            <ac:picMkLst>
              <pc:docMk/>
              <pc:sldMasterMk cId="3380223981" sldId="2147483648"/>
              <pc:sldLayoutMk cId="2878762141" sldId="2147483650"/>
              <ac:picMk id="8" creationId="{C265F3C2-3DDA-4B8E-8B2B-3AC34836A828}"/>
            </ac:picMkLst>
          </pc:picChg>
          <pc:picChg chg="add mod ord">
            <ac:chgData name="Li He" userId="3654406e5a389176" providerId="LiveId" clId="{61BDA358-BCED-47D1-996A-9D636610F6A4}" dt="2018-09-26T17:32:39.239" v="761" actId="207"/>
            <ac:picMkLst>
              <pc:docMk/>
              <pc:sldMasterMk cId="3380223981" sldId="2147483648"/>
              <pc:sldLayoutMk cId="2878762141" sldId="2147483650"/>
              <ac:picMk id="9" creationId="{369A3544-A74D-4BFE-882F-3AF857895456}"/>
            </ac:picMkLst>
          </pc:picChg>
          <pc:picChg chg="add mod">
            <ac:chgData name="Li He" userId="3654406e5a389176" providerId="LiveId" clId="{61BDA358-BCED-47D1-996A-9D636610F6A4}" dt="2018-09-26T17:38:27.755" v="922" actId="1038"/>
            <ac:picMkLst>
              <pc:docMk/>
              <pc:sldMasterMk cId="3380223981" sldId="2147483648"/>
              <pc:sldLayoutMk cId="2878762141" sldId="2147483650"/>
              <ac:picMk id="10" creationId="{3C652E91-F143-4CA2-87FF-40E8FA220765}"/>
            </ac:picMkLst>
          </pc:pic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2751844275" sldId="2147483651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2751844275" sldId="2147483651"/>
              <ac:spMk id="2" creationId="{DAB02B8F-4086-448D-A405-14C8D8BF4A9E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2751844275" sldId="2147483651"/>
              <ac:spMk id="3" creationId="{066E5E9D-88C7-4C92-80A6-FDC8CC4E5E76}"/>
            </ac:spMkLst>
          </pc:sp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3956420626" sldId="2147483652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3956420626" sldId="2147483652"/>
              <ac:spMk id="3" creationId="{8B0ED2AC-8F47-4939-B62F-00398C28BAF6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3956420626" sldId="2147483652"/>
              <ac:spMk id="4" creationId="{E393ED95-6CD1-49A8-A94C-7ECA2C379603}"/>
            </ac:spMkLst>
          </pc:sp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4126210950" sldId="2147483653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126210950" sldId="2147483653"/>
              <ac:spMk id="2" creationId="{8221A001-3542-4F80-B9A9-4304C766F8C1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126210950" sldId="2147483653"/>
              <ac:spMk id="3" creationId="{82686114-516D-404D-A766-9B49D9EC46ED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126210950" sldId="2147483653"/>
              <ac:spMk id="4" creationId="{B50D8192-5DF9-4EC4-A3B4-54715BF0424C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126210950" sldId="2147483653"/>
              <ac:spMk id="5" creationId="{D3E1239A-E779-48DF-A303-285F4C211C70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126210950" sldId="2147483653"/>
              <ac:spMk id="6" creationId="{51B69301-5DF0-4580-B862-408C1682D7CA}"/>
            </ac:spMkLst>
          </pc:sp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4219999320" sldId="2147483656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219999320" sldId="2147483656"/>
              <ac:spMk id="2" creationId="{0D4F6FF5-9277-4CDF-AC24-AAB21D7B48F4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219999320" sldId="2147483656"/>
              <ac:spMk id="3" creationId="{5D092B0C-48BE-4B46-85DE-1703860FC45C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4219999320" sldId="2147483656"/>
              <ac:spMk id="4" creationId="{6C2B9EB6-2B0D-4FF8-8166-9A79160538EE}"/>
            </ac:spMkLst>
          </pc:sp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3004720644" sldId="2147483657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3004720644" sldId="2147483657"/>
              <ac:spMk id="2" creationId="{BC83D4C2-D8EC-4F8F-8785-B982DAFB8AD4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3004720644" sldId="2147483657"/>
              <ac:spMk id="3" creationId="{CEBD95B8-10A0-41A6-9824-528AFBA544E2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3004720644" sldId="2147483657"/>
              <ac:spMk id="4" creationId="{EF088A35-573D-4FFF-BFA4-EF7833AE93B0}"/>
            </ac:spMkLst>
          </pc:spChg>
        </pc:sldLayoutChg>
        <pc:sldLayoutChg chg="modSp">
          <pc:chgData name="Li He" userId="3654406e5a389176" providerId="LiveId" clId="{61BDA358-BCED-47D1-996A-9D636610F6A4}" dt="2018-09-26T17:08:53.789" v="13"/>
          <pc:sldLayoutMkLst>
            <pc:docMk/>
            <pc:sldMasterMk cId="3380223981" sldId="2147483648"/>
            <pc:sldLayoutMk cId="2996060530" sldId="2147483659"/>
          </pc:sldLayoutMkLst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2996060530" sldId="2147483659"/>
              <ac:spMk id="2" creationId="{1E6C9777-97B2-4B6E-9FCD-10083DFA6684}"/>
            </ac:spMkLst>
          </pc:spChg>
          <pc:spChg chg="mod">
            <ac:chgData name="Li He" userId="3654406e5a389176" providerId="LiveId" clId="{61BDA358-BCED-47D1-996A-9D636610F6A4}" dt="2018-09-26T17:08:53.789" v="13"/>
            <ac:spMkLst>
              <pc:docMk/>
              <pc:sldMasterMk cId="3380223981" sldId="2147483648"/>
              <pc:sldLayoutMk cId="2996060530" sldId="2147483659"/>
              <ac:spMk id="3" creationId="{660C65DF-6185-478C-8969-C3196BE07CC9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299399-72EC-47BE-88A4-BB66FA88A1F3}" type="doc">
      <dgm:prSet loTypeId="urn:microsoft.com/office/officeart/2008/layout/LinedList" loCatId="list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95DA62-79C4-4518-ACA9-6394C5E90557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Background</a:t>
          </a:r>
        </a:p>
      </dgm:t>
    </dgm:pt>
    <dgm:pt modelId="{9C58A07E-B4F7-42AE-8420-78CD1814838C}" type="parTrans" cxnId="{C02632A3-1168-4F61-A7C5-7EB0C0B728B1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FD5074-FED9-4A16-9867-24B8CB1E168F}" type="sibTrans" cxnId="{C02632A3-1168-4F61-A7C5-7EB0C0B728B1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6F94A6-82F4-4B2E-B765-875290ED810F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User stories</a:t>
          </a:r>
        </a:p>
      </dgm:t>
    </dgm:pt>
    <dgm:pt modelId="{789454DC-79FD-4ADB-B049-74D079986A43}" type="parTrans" cxnId="{8ACDB4DC-6FA0-4A13-A5C2-ED1E5C18C936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FB4E63-14FA-41A2-9F9A-06807A3AD47D}" type="sibTrans" cxnId="{8ACDB4DC-6FA0-4A13-A5C2-ED1E5C18C936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38E915-1915-410E-A32F-64BB0951AB7B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altLang="zh-CN" dirty="0">
              <a:latin typeface="Arial" panose="020B0604020202020204" pitchFamily="34" charset="0"/>
              <a:cs typeface="Arial" panose="020B0604020202020204" pitchFamily="34" charset="0"/>
            </a:rPr>
            <a:t>Previous Products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CE831D-B9C9-491B-8BCC-3B5E2F9DE94E}" type="parTrans" cxnId="{1C44B11F-7208-4600-8909-FDA8BF66C79C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B75BDE-D84A-4811-91F6-92ED45EBE36E}" type="sibTrans" cxnId="{1C44B11F-7208-4600-8909-FDA8BF66C79C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B8AD34-6C59-415A-B7C0-5751C2AB039E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Diagram of the product</a:t>
          </a:r>
        </a:p>
      </dgm:t>
    </dgm:pt>
    <dgm:pt modelId="{CA5EB7E9-3D97-4BB2-9A9C-2DC5B5F9CD78}" type="parTrans" cxnId="{335084A9-FBD8-4171-BF79-980DE1839A41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0250A9-5D91-46F5-8A1F-22CA5B2B70CD}" type="sibTrans" cxnId="{335084A9-FBD8-4171-BF79-980DE1839A41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CDAB50-07E9-4B83-A485-BFF0D9782EDE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Project assignment for every member</a:t>
          </a:r>
        </a:p>
      </dgm:t>
    </dgm:pt>
    <dgm:pt modelId="{05F9C8D6-8A32-4B76-BF66-54B3D95480C5}" type="parTrans" cxnId="{B4DCCE83-60D4-47CE-A73C-EA78A7FC3B14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4560B8-B580-4861-BAD3-68E762450290}" type="sibTrans" cxnId="{B4DCCE83-60D4-47CE-A73C-EA78A7FC3B14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5FC0CB-5518-4925-8C8E-3BE6D7A268E7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Sprint plan</a:t>
          </a:r>
        </a:p>
      </dgm:t>
    </dgm:pt>
    <dgm:pt modelId="{B0D8CF2D-7195-47D7-9169-BC1E58CC7560}" type="parTrans" cxnId="{AD43E195-F006-429B-B152-3A60D1136395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2EE4E7-A634-4E38-954B-903431BCDD50}" type="sibTrans" cxnId="{AD43E195-F006-429B-B152-3A60D1136395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38A520-991D-4B2A-9CC1-5F52666983B0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Trello page</a:t>
          </a:r>
        </a:p>
      </dgm:t>
    </dgm:pt>
    <dgm:pt modelId="{04C2BA5B-513E-40C6-9DF8-6A1D1E9B0AEF}" type="parTrans" cxnId="{C8DF45B6-2956-463F-8771-3190C1CCC7D2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FDD5B7-6F5E-4FA4-8E43-4D61EF606394}" type="sibTrans" cxnId="{C8DF45B6-2956-463F-8771-3190C1CCC7D2}">
      <dgm:prSet/>
      <dgm:spPr/>
      <dgm:t>
        <a:bodyPr/>
        <a:lstStyle/>
        <a:p>
          <a:pPr algn="ctr">
            <a:lnSpc>
              <a:spcPct val="150000"/>
            </a:lnSpc>
            <a:spcBef>
              <a:spcPts val="1200"/>
            </a:spcBef>
            <a:spcAft>
              <a:spcPts val="1200"/>
            </a:spcAft>
          </a:pP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269188-FCFE-4DB5-9E83-82C4A8FA3EAF}" type="pres">
      <dgm:prSet presAssocID="{CD299399-72EC-47BE-88A4-BB66FA88A1F3}" presName="vert0" presStyleCnt="0">
        <dgm:presLayoutVars>
          <dgm:dir/>
          <dgm:animOne val="branch"/>
          <dgm:animLvl val="lvl"/>
        </dgm:presLayoutVars>
      </dgm:prSet>
      <dgm:spPr/>
    </dgm:pt>
    <dgm:pt modelId="{2EA3D7D0-0D94-4EE1-9E7F-660697115C05}" type="pres">
      <dgm:prSet presAssocID="{9595DA62-79C4-4518-ACA9-6394C5E90557}" presName="thickLine" presStyleLbl="alignNode1" presStyleIdx="0" presStyleCnt="7"/>
      <dgm:spPr/>
    </dgm:pt>
    <dgm:pt modelId="{545C858C-2172-47D7-83E7-E9C2B540016D}" type="pres">
      <dgm:prSet presAssocID="{9595DA62-79C4-4518-ACA9-6394C5E90557}" presName="horz1" presStyleCnt="0"/>
      <dgm:spPr/>
    </dgm:pt>
    <dgm:pt modelId="{5D6BEC59-F2B4-497A-AA00-85AB9AA15399}" type="pres">
      <dgm:prSet presAssocID="{9595DA62-79C4-4518-ACA9-6394C5E90557}" presName="tx1" presStyleLbl="revTx" presStyleIdx="0" presStyleCnt="7"/>
      <dgm:spPr/>
    </dgm:pt>
    <dgm:pt modelId="{8B5B1F95-BB36-400C-9AA7-54A8C38C7895}" type="pres">
      <dgm:prSet presAssocID="{9595DA62-79C4-4518-ACA9-6394C5E90557}" presName="vert1" presStyleCnt="0"/>
      <dgm:spPr/>
    </dgm:pt>
    <dgm:pt modelId="{477BD2E7-4384-4970-9AB8-38DFCBE0F548}" type="pres">
      <dgm:prSet presAssocID="{7F6F94A6-82F4-4B2E-B765-875290ED810F}" presName="thickLine" presStyleLbl="alignNode1" presStyleIdx="1" presStyleCnt="7"/>
      <dgm:spPr/>
    </dgm:pt>
    <dgm:pt modelId="{DAB0D876-E711-4F37-8D4C-0F6D7B9ABD38}" type="pres">
      <dgm:prSet presAssocID="{7F6F94A6-82F4-4B2E-B765-875290ED810F}" presName="horz1" presStyleCnt="0"/>
      <dgm:spPr/>
    </dgm:pt>
    <dgm:pt modelId="{6A073A0C-D94E-4450-A0CC-4B494CC19919}" type="pres">
      <dgm:prSet presAssocID="{7F6F94A6-82F4-4B2E-B765-875290ED810F}" presName="tx1" presStyleLbl="revTx" presStyleIdx="1" presStyleCnt="7"/>
      <dgm:spPr/>
    </dgm:pt>
    <dgm:pt modelId="{1623257F-6C72-41DF-BB7F-3656752D3521}" type="pres">
      <dgm:prSet presAssocID="{7F6F94A6-82F4-4B2E-B765-875290ED810F}" presName="vert1" presStyleCnt="0"/>
      <dgm:spPr/>
    </dgm:pt>
    <dgm:pt modelId="{A51B0A4E-23E9-4E57-AFDF-DA948490971A}" type="pres">
      <dgm:prSet presAssocID="{F738E915-1915-410E-A32F-64BB0951AB7B}" presName="thickLine" presStyleLbl="alignNode1" presStyleIdx="2" presStyleCnt="7"/>
      <dgm:spPr/>
    </dgm:pt>
    <dgm:pt modelId="{1B2CC520-7A36-440B-9479-3BC016C8F609}" type="pres">
      <dgm:prSet presAssocID="{F738E915-1915-410E-A32F-64BB0951AB7B}" presName="horz1" presStyleCnt="0"/>
      <dgm:spPr/>
    </dgm:pt>
    <dgm:pt modelId="{F3F9DBF6-4AB9-4B94-9940-33F5912AE75B}" type="pres">
      <dgm:prSet presAssocID="{F738E915-1915-410E-A32F-64BB0951AB7B}" presName="tx1" presStyleLbl="revTx" presStyleIdx="2" presStyleCnt="7"/>
      <dgm:spPr/>
    </dgm:pt>
    <dgm:pt modelId="{6B70E6D3-71D6-4406-9576-8298ED04159C}" type="pres">
      <dgm:prSet presAssocID="{F738E915-1915-410E-A32F-64BB0951AB7B}" presName="vert1" presStyleCnt="0"/>
      <dgm:spPr/>
    </dgm:pt>
    <dgm:pt modelId="{2124F417-40C0-4250-A4F9-97FF5067E524}" type="pres">
      <dgm:prSet presAssocID="{47B8AD34-6C59-415A-B7C0-5751C2AB039E}" presName="thickLine" presStyleLbl="alignNode1" presStyleIdx="3" presStyleCnt="7"/>
      <dgm:spPr/>
    </dgm:pt>
    <dgm:pt modelId="{ACBAE32E-57E8-43C2-8507-F010B845F26A}" type="pres">
      <dgm:prSet presAssocID="{47B8AD34-6C59-415A-B7C0-5751C2AB039E}" presName="horz1" presStyleCnt="0"/>
      <dgm:spPr/>
    </dgm:pt>
    <dgm:pt modelId="{F38911B1-D2F7-415B-9756-DD64EBE5FBAD}" type="pres">
      <dgm:prSet presAssocID="{47B8AD34-6C59-415A-B7C0-5751C2AB039E}" presName="tx1" presStyleLbl="revTx" presStyleIdx="3" presStyleCnt="7"/>
      <dgm:spPr/>
    </dgm:pt>
    <dgm:pt modelId="{EA9E4C22-91F3-417B-B54D-26C159925BA2}" type="pres">
      <dgm:prSet presAssocID="{47B8AD34-6C59-415A-B7C0-5751C2AB039E}" presName="vert1" presStyleCnt="0"/>
      <dgm:spPr/>
    </dgm:pt>
    <dgm:pt modelId="{FB74DCBC-D35C-4DB7-ADAE-6B9D142C53D2}" type="pres">
      <dgm:prSet presAssocID="{B8CDAB50-07E9-4B83-A485-BFF0D9782EDE}" presName="thickLine" presStyleLbl="alignNode1" presStyleIdx="4" presStyleCnt="7"/>
      <dgm:spPr/>
    </dgm:pt>
    <dgm:pt modelId="{064B9C4B-C7C6-40DC-BEB0-70C8D80B5CFB}" type="pres">
      <dgm:prSet presAssocID="{B8CDAB50-07E9-4B83-A485-BFF0D9782EDE}" presName="horz1" presStyleCnt="0"/>
      <dgm:spPr/>
    </dgm:pt>
    <dgm:pt modelId="{C1019B3A-0A2F-4554-8673-D2CC27A161C3}" type="pres">
      <dgm:prSet presAssocID="{B8CDAB50-07E9-4B83-A485-BFF0D9782EDE}" presName="tx1" presStyleLbl="revTx" presStyleIdx="4" presStyleCnt="7"/>
      <dgm:spPr/>
    </dgm:pt>
    <dgm:pt modelId="{4E5E660D-1C93-4576-B4B7-4EB296A6D80F}" type="pres">
      <dgm:prSet presAssocID="{B8CDAB50-07E9-4B83-A485-BFF0D9782EDE}" presName="vert1" presStyleCnt="0"/>
      <dgm:spPr/>
    </dgm:pt>
    <dgm:pt modelId="{6BB62ACB-2936-4748-94F9-044162A26456}" type="pres">
      <dgm:prSet presAssocID="{835FC0CB-5518-4925-8C8E-3BE6D7A268E7}" presName="thickLine" presStyleLbl="alignNode1" presStyleIdx="5" presStyleCnt="7"/>
      <dgm:spPr/>
    </dgm:pt>
    <dgm:pt modelId="{EBDC66B2-AE4D-4987-803F-BAB31E4D6B6D}" type="pres">
      <dgm:prSet presAssocID="{835FC0CB-5518-4925-8C8E-3BE6D7A268E7}" presName="horz1" presStyleCnt="0"/>
      <dgm:spPr/>
    </dgm:pt>
    <dgm:pt modelId="{574942C4-DAF4-4F1F-B08D-4266B1C367BB}" type="pres">
      <dgm:prSet presAssocID="{835FC0CB-5518-4925-8C8E-3BE6D7A268E7}" presName="tx1" presStyleLbl="revTx" presStyleIdx="5" presStyleCnt="7"/>
      <dgm:spPr/>
    </dgm:pt>
    <dgm:pt modelId="{66CDEC35-B847-4FB2-834D-45E7BCADEAC3}" type="pres">
      <dgm:prSet presAssocID="{835FC0CB-5518-4925-8C8E-3BE6D7A268E7}" presName="vert1" presStyleCnt="0"/>
      <dgm:spPr/>
    </dgm:pt>
    <dgm:pt modelId="{B5B25AFF-55A7-4C46-8758-0F849FB93744}" type="pres">
      <dgm:prSet presAssocID="{5D38A520-991D-4B2A-9CC1-5F52666983B0}" presName="thickLine" presStyleLbl="alignNode1" presStyleIdx="6" presStyleCnt="7"/>
      <dgm:spPr/>
    </dgm:pt>
    <dgm:pt modelId="{6150FCC7-D128-42F0-B450-F9FFAC6749EA}" type="pres">
      <dgm:prSet presAssocID="{5D38A520-991D-4B2A-9CC1-5F52666983B0}" presName="horz1" presStyleCnt="0"/>
      <dgm:spPr/>
    </dgm:pt>
    <dgm:pt modelId="{DB9F7C0B-03AC-4559-9285-8AD1EE139210}" type="pres">
      <dgm:prSet presAssocID="{5D38A520-991D-4B2A-9CC1-5F52666983B0}" presName="tx1" presStyleLbl="revTx" presStyleIdx="6" presStyleCnt="7"/>
      <dgm:spPr/>
    </dgm:pt>
    <dgm:pt modelId="{49080049-CB03-4192-9603-4F0962C4218D}" type="pres">
      <dgm:prSet presAssocID="{5D38A520-991D-4B2A-9CC1-5F52666983B0}" presName="vert1" presStyleCnt="0"/>
      <dgm:spPr/>
    </dgm:pt>
  </dgm:ptLst>
  <dgm:cxnLst>
    <dgm:cxn modelId="{1C44B11F-7208-4600-8909-FDA8BF66C79C}" srcId="{CD299399-72EC-47BE-88A4-BB66FA88A1F3}" destId="{F738E915-1915-410E-A32F-64BB0951AB7B}" srcOrd="2" destOrd="0" parTransId="{77CE831D-B9C9-491B-8BCC-3B5E2F9DE94E}" sibTransId="{CBB75BDE-D84A-4811-91F6-92ED45EBE36E}"/>
    <dgm:cxn modelId="{12D7E235-8287-4B17-AD06-A8EB11B662BE}" type="presOf" srcId="{7F6F94A6-82F4-4B2E-B765-875290ED810F}" destId="{6A073A0C-D94E-4450-A0CC-4B494CC19919}" srcOrd="0" destOrd="0" presId="urn:microsoft.com/office/officeart/2008/layout/LinedList"/>
    <dgm:cxn modelId="{2646EF37-C21F-4F24-B82E-83054858DE02}" type="presOf" srcId="{F738E915-1915-410E-A32F-64BB0951AB7B}" destId="{F3F9DBF6-4AB9-4B94-9940-33F5912AE75B}" srcOrd="0" destOrd="0" presId="urn:microsoft.com/office/officeart/2008/layout/LinedList"/>
    <dgm:cxn modelId="{B66B0B46-CDB4-4CAA-B818-96511B1465D4}" type="presOf" srcId="{47B8AD34-6C59-415A-B7C0-5751C2AB039E}" destId="{F38911B1-D2F7-415B-9756-DD64EBE5FBAD}" srcOrd="0" destOrd="0" presId="urn:microsoft.com/office/officeart/2008/layout/LinedList"/>
    <dgm:cxn modelId="{2687E56E-7B62-4299-9FAF-F2DE1866D263}" type="presOf" srcId="{9595DA62-79C4-4518-ACA9-6394C5E90557}" destId="{5D6BEC59-F2B4-497A-AA00-85AB9AA15399}" srcOrd="0" destOrd="0" presId="urn:microsoft.com/office/officeart/2008/layout/LinedList"/>
    <dgm:cxn modelId="{E864F16F-47F8-478B-A38D-F6670048F20B}" type="presOf" srcId="{835FC0CB-5518-4925-8C8E-3BE6D7A268E7}" destId="{574942C4-DAF4-4F1F-B08D-4266B1C367BB}" srcOrd="0" destOrd="0" presId="urn:microsoft.com/office/officeart/2008/layout/LinedList"/>
    <dgm:cxn modelId="{88C4B871-9A96-4912-89F4-D84ECBB16460}" type="presOf" srcId="{CD299399-72EC-47BE-88A4-BB66FA88A1F3}" destId="{37269188-FCFE-4DB5-9E83-82C4A8FA3EAF}" srcOrd="0" destOrd="0" presId="urn:microsoft.com/office/officeart/2008/layout/LinedList"/>
    <dgm:cxn modelId="{B4DCCE83-60D4-47CE-A73C-EA78A7FC3B14}" srcId="{CD299399-72EC-47BE-88A4-BB66FA88A1F3}" destId="{B8CDAB50-07E9-4B83-A485-BFF0D9782EDE}" srcOrd="4" destOrd="0" parTransId="{05F9C8D6-8A32-4B76-BF66-54B3D95480C5}" sibTransId="{6D4560B8-B580-4861-BAD3-68E762450290}"/>
    <dgm:cxn modelId="{AD43E195-F006-429B-B152-3A60D1136395}" srcId="{CD299399-72EC-47BE-88A4-BB66FA88A1F3}" destId="{835FC0CB-5518-4925-8C8E-3BE6D7A268E7}" srcOrd="5" destOrd="0" parTransId="{B0D8CF2D-7195-47D7-9169-BC1E58CC7560}" sibTransId="{1C2EE4E7-A634-4E38-954B-903431BCDD50}"/>
    <dgm:cxn modelId="{C02632A3-1168-4F61-A7C5-7EB0C0B728B1}" srcId="{CD299399-72EC-47BE-88A4-BB66FA88A1F3}" destId="{9595DA62-79C4-4518-ACA9-6394C5E90557}" srcOrd="0" destOrd="0" parTransId="{9C58A07E-B4F7-42AE-8420-78CD1814838C}" sibTransId="{7AFD5074-FED9-4A16-9867-24B8CB1E168F}"/>
    <dgm:cxn modelId="{335084A9-FBD8-4171-BF79-980DE1839A41}" srcId="{CD299399-72EC-47BE-88A4-BB66FA88A1F3}" destId="{47B8AD34-6C59-415A-B7C0-5751C2AB039E}" srcOrd="3" destOrd="0" parTransId="{CA5EB7E9-3D97-4BB2-9A9C-2DC5B5F9CD78}" sibTransId="{570250A9-5D91-46F5-8A1F-22CA5B2B70CD}"/>
    <dgm:cxn modelId="{C8DF45B6-2956-463F-8771-3190C1CCC7D2}" srcId="{CD299399-72EC-47BE-88A4-BB66FA88A1F3}" destId="{5D38A520-991D-4B2A-9CC1-5F52666983B0}" srcOrd="6" destOrd="0" parTransId="{04C2BA5B-513E-40C6-9DF8-6A1D1E9B0AEF}" sibTransId="{57FDD5B7-6F5E-4FA4-8E43-4D61EF606394}"/>
    <dgm:cxn modelId="{8ACDB4DC-6FA0-4A13-A5C2-ED1E5C18C936}" srcId="{CD299399-72EC-47BE-88A4-BB66FA88A1F3}" destId="{7F6F94A6-82F4-4B2E-B765-875290ED810F}" srcOrd="1" destOrd="0" parTransId="{789454DC-79FD-4ADB-B049-74D079986A43}" sibTransId="{33FB4E63-14FA-41A2-9F9A-06807A3AD47D}"/>
    <dgm:cxn modelId="{A6281DEA-17D7-4670-BC11-CF50ED91C0AD}" type="presOf" srcId="{5D38A520-991D-4B2A-9CC1-5F52666983B0}" destId="{DB9F7C0B-03AC-4559-9285-8AD1EE139210}" srcOrd="0" destOrd="0" presId="urn:microsoft.com/office/officeart/2008/layout/LinedList"/>
    <dgm:cxn modelId="{68C24FFA-AE4F-4373-94E5-A32758D511C2}" type="presOf" srcId="{B8CDAB50-07E9-4B83-A485-BFF0D9782EDE}" destId="{C1019B3A-0A2F-4554-8673-D2CC27A161C3}" srcOrd="0" destOrd="0" presId="urn:microsoft.com/office/officeart/2008/layout/LinedList"/>
    <dgm:cxn modelId="{14617305-F4CB-4B47-99D5-C9975CDE4350}" type="presParOf" srcId="{37269188-FCFE-4DB5-9E83-82C4A8FA3EAF}" destId="{2EA3D7D0-0D94-4EE1-9E7F-660697115C05}" srcOrd="0" destOrd="0" presId="urn:microsoft.com/office/officeart/2008/layout/LinedList"/>
    <dgm:cxn modelId="{D9C880D9-CCE2-49FB-9BFE-F2B99F4B44D2}" type="presParOf" srcId="{37269188-FCFE-4DB5-9E83-82C4A8FA3EAF}" destId="{545C858C-2172-47D7-83E7-E9C2B540016D}" srcOrd="1" destOrd="0" presId="urn:microsoft.com/office/officeart/2008/layout/LinedList"/>
    <dgm:cxn modelId="{4EEF69B2-4540-4363-92A7-3036AB91FD96}" type="presParOf" srcId="{545C858C-2172-47D7-83E7-E9C2B540016D}" destId="{5D6BEC59-F2B4-497A-AA00-85AB9AA15399}" srcOrd="0" destOrd="0" presId="urn:microsoft.com/office/officeart/2008/layout/LinedList"/>
    <dgm:cxn modelId="{666E8FE1-7C29-42AE-88B4-5921B2B052FB}" type="presParOf" srcId="{545C858C-2172-47D7-83E7-E9C2B540016D}" destId="{8B5B1F95-BB36-400C-9AA7-54A8C38C7895}" srcOrd="1" destOrd="0" presId="urn:microsoft.com/office/officeart/2008/layout/LinedList"/>
    <dgm:cxn modelId="{842E0235-5D0D-4983-A9CA-C4F857FCA026}" type="presParOf" srcId="{37269188-FCFE-4DB5-9E83-82C4A8FA3EAF}" destId="{477BD2E7-4384-4970-9AB8-38DFCBE0F548}" srcOrd="2" destOrd="0" presId="urn:microsoft.com/office/officeart/2008/layout/LinedList"/>
    <dgm:cxn modelId="{5D3D39AA-4ED8-4D4B-9213-E0C71A076602}" type="presParOf" srcId="{37269188-FCFE-4DB5-9E83-82C4A8FA3EAF}" destId="{DAB0D876-E711-4F37-8D4C-0F6D7B9ABD38}" srcOrd="3" destOrd="0" presId="urn:microsoft.com/office/officeart/2008/layout/LinedList"/>
    <dgm:cxn modelId="{31E1507B-64E2-4F4B-9106-E95503574B00}" type="presParOf" srcId="{DAB0D876-E711-4F37-8D4C-0F6D7B9ABD38}" destId="{6A073A0C-D94E-4450-A0CC-4B494CC19919}" srcOrd="0" destOrd="0" presId="urn:microsoft.com/office/officeart/2008/layout/LinedList"/>
    <dgm:cxn modelId="{5DC00110-257D-4955-8181-B252A368C2C0}" type="presParOf" srcId="{DAB0D876-E711-4F37-8D4C-0F6D7B9ABD38}" destId="{1623257F-6C72-41DF-BB7F-3656752D3521}" srcOrd="1" destOrd="0" presId="urn:microsoft.com/office/officeart/2008/layout/LinedList"/>
    <dgm:cxn modelId="{E3E4F405-8A8A-4DEE-9B14-8D43F494D61E}" type="presParOf" srcId="{37269188-FCFE-4DB5-9E83-82C4A8FA3EAF}" destId="{A51B0A4E-23E9-4E57-AFDF-DA948490971A}" srcOrd="4" destOrd="0" presId="urn:microsoft.com/office/officeart/2008/layout/LinedList"/>
    <dgm:cxn modelId="{00732FB3-B8F0-47B3-9DC4-5045A52531BD}" type="presParOf" srcId="{37269188-FCFE-4DB5-9E83-82C4A8FA3EAF}" destId="{1B2CC520-7A36-440B-9479-3BC016C8F609}" srcOrd="5" destOrd="0" presId="urn:microsoft.com/office/officeart/2008/layout/LinedList"/>
    <dgm:cxn modelId="{A3AC4F8A-2364-4069-A349-DE17096E2879}" type="presParOf" srcId="{1B2CC520-7A36-440B-9479-3BC016C8F609}" destId="{F3F9DBF6-4AB9-4B94-9940-33F5912AE75B}" srcOrd="0" destOrd="0" presId="urn:microsoft.com/office/officeart/2008/layout/LinedList"/>
    <dgm:cxn modelId="{6D039BDE-D622-4D66-A37D-C316B33C2C68}" type="presParOf" srcId="{1B2CC520-7A36-440B-9479-3BC016C8F609}" destId="{6B70E6D3-71D6-4406-9576-8298ED04159C}" srcOrd="1" destOrd="0" presId="urn:microsoft.com/office/officeart/2008/layout/LinedList"/>
    <dgm:cxn modelId="{1E87AB33-CB1C-4CA1-B3B9-DFD3848322B6}" type="presParOf" srcId="{37269188-FCFE-4DB5-9E83-82C4A8FA3EAF}" destId="{2124F417-40C0-4250-A4F9-97FF5067E524}" srcOrd="6" destOrd="0" presId="urn:microsoft.com/office/officeart/2008/layout/LinedList"/>
    <dgm:cxn modelId="{F0A0C145-65B7-4B43-83A9-7C12D1B8F2A5}" type="presParOf" srcId="{37269188-FCFE-4DB5-9E83-82C4A8FA3EAF}" destId="{ACBAE32E-57E8-43C2-8507-F010B845F26A}" srcOrd="7" destOrd="0" presId="urn:microsoft.com/office/officeart/2008/layout/LinedList"/>
    <dgm:cxn modelId="{0C9D6A27-306F-48F4-AD75-A6047F3D7BE7}" type="presParOf" srcId="{ACBAE32E-57E8-43C2-8507-F010B845F26A}" destId="{F38911B1-D2F7-415B-9756-DD64EBE5FBAD}" srcOrd="0" destOrd="0" presId="urn:microsoft.com/office/officeart/2008/layout/LinedList"/>
    <dgm:cxn modelId="{1552BD7C-A970-4BC0-9C76-56AB465B041C}" type="presParOf" srcId="{ACBAE32E-57E8-43C2-8507-F010B845F26A}" destId="{EA9E4C22-91F3-417B-B54D-26C159925BA2}" srcOrd="1" destOrd="0" presId="urn:microsoft.com/office/officeart/2008/layout/LinedList"/>
    <dgm:cxn modelId="{34E0E3FE-B037-4A98-86F1-512FB12BCA98}" type="presParOf" srcId="{37269188-FCFE-4DB5-9E83-82C4A8FA3EAF}" destId="{FB74DCBC-D35C-4DB7-ADAE-6B9D142C53D2}" srcOrd="8" destOrd="0" presId="urn:microsoft.com/office/officeart/2008/layout/LinedList"/>
    <dgm:cxn modelId="{508CE12D-C30B-4B2F-8D1E-2267AA77583B}" type="presParOf" srcId="{37269188-FCFE-4DB5-9E83-82C4A8FA3EAF}" destId="{064B9C4B-C7C6-40DC-BEB0-70C8D80B5CFB}" srcOrd="9" destOrd="0" presId="urn:microsoft.com/office/officeart/2008/layout/LinedList"/>
    <dgm:cxn modelId="{9A85E451-4A3B-4BD3-9402-C26D97B6E9DF}" type="presParOf" srcId="{064B9C4B-C7C6-40DC-BEB0-70C8D80B5CFB}" destId="{C1019B3A-0A2F-4554-8673-D2CC27A161C3}" srcOrd="0" destOrd="0" presId="urn:microsoft.com/office/officeart/2008/layout/LinedList"/>
    <dgm:cxn modelId="{47A89295-DEA4-407B-8AA7-90D6EF128E76}" type="presParOf" srcId="{064B9C4B-C7C6-40DC-BEB0-70C8D80B5CFB}" destId="{4E5E660D-1C93-4576-B4B7-4EB296A6D80F}" srcOrd="1" destOrd="0" presId="urn:microsoft.com/office/officeart/2008/layout/LinedList"/>
    <dgm:cxn modelId="{6995D564-52DD-47C8-8A6F-0DA6D7952AFB}" type="presParOf" srcId="{37269188-FCFE-4DB5-9E83-82C4A8FA3EAF}" destId="{6BB62ACB-2936-4748-94F9-044162A26456}" srcOrd="10" destOrd="0" presId="urn:microsoft.com/office/officeart/2008/layout/LinedList"/>
    <dgm:cxn modelId="{D5B462BC-3C0C-4712-9996-8AD7231B000C}" type="presParOf" srcId="{37269188-FCFE-4DB5-9E83-82C4A8FA3EAF}" destId="{EBDC66B2-AE4D-4987-803F-BAB31E4D6B6D}" srcOrd="11" destOrd="0" presId="urn:microsoft.com/office/officeart/2008/layout/LinedList"/>
    <dgm:cxn modelId="{1630E403-513A-4638-911E-04382E7295A6}" type="presParOf" srcId="{EBDC66B2-AE4D-4987-803F-BAB31E4D6B6D}" destId="{574942C4-DAF4-4F1F-B08D-4266B1C367BB}" srcOrd="0" destOrd="0" presId="urn:microsoft.com/office/officeart/2008/layout/LinedList"/>
    <dgm:cxn modelId="{6B271212-22BD-4260-A0BA-872DEABE39F6}" type="presParOf" srcId="{EBDC66B2-AE4D-4987-803F-BAB31E4D6B6D}" destId="{66CDEC35-B847-4FB2-834D-45E7BCADEAC3}" srcOrd="1" destOrd="0" presId="urn:microsoft.com/office/officeart/2008/layout/LinedList"/>
    <dgm:cxn modelId="{00E0DC31-7EAB-4C4D-BC59-BC21F4CD331D}" type="presParOf" srcId="{37269188-FCFE-4DB5-9E83-82C4A8FA3EAF}" destId="{B5B25AFF-55A7-4C46-8758-0F849FB93744}" srcOrd="12" destOrd="0" presId="urn:microsoft.com/office/officeart/2008/layout/LinedList"/>
    <dgm:cxn modelId="{87749859-2C03-42E8-ABE7-6572F5FFAD02}" type="presParOf" srcId="{37269188-FCFE-4DB5-9E83-82C4A8FA3EAF}" destId="{6150FCC7-D128-42F0-B450-F9FFAC6749EA}" srcOrd="13" destOrd="0" presId="urn:microsoft.com/office/officeart/2008/layout/LinedList"/>
    <dgm:cxn modelId="{D7146229-7D79-4BE6-AC4E-AA6D02E51218}" type="presParOf" srcId="{6150FCC7-D128-42F0-B450-F9FFAC6749EA}" destId="{DB9F7C0B-03AC-4559-9285-8AD1EE139210}" srcOrd="0" destOrd="0" presId="urn:microsoft.com/office/officeart/2008/layout/LinedList"/>
    <dgm:cxn modelId="{5B0614E3-D2B7-4188-8A10-384CD292BF9C}" type="presParOf" srcId="{6150FCC7-D128-42F0-B450-F9FFAC6749EA}" destId="{49080049-CB03-4192-9603-4F0962C4218D}" srcOrd="1" destOrd="0" presId="urn:microsoft.com/office/officeart/2008/layout/LinedList"/>
  </dgm:cxnLst>
  <dgm:bg>
    <a:solidFill>
      <a:schemeClr val="bg1">
        <a:alpha val="6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3D7D0-0D94-4EE1-9E7F-660697115C05}">
      <dsp:nvSpPr>
        <dsp:cNvPr id="0" name=""/>
        <dsp:cNvSpPr/>
      </dsp:nvSpPr>
      <dsp:spPr>
        <a:xfrm>
          <a:off x="0" y="680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6BEC59-F2B4-497A-AA00-85AB9AA15399}">
      <dsp:nvSpPr>
        <dsp:cNvPr id="0" name=""/>
        <dsp:cNvSpPr/>
      </dsp:nvSpPr>
      <dsp:spPr>
        <a:xfrm>
          <a:off x="0" y="680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Background</a:t>
          </a:r>
        </a:p>
      </dsp:txBody>
      <dsp:txXfrm>
        <a:off x="0" y="680"/>
        <a:ext cx="4567238" cy="795823"/>
      </dsp:txXfrm>
    </dsp:sp>
    <dsp:sp modelId="{477BD2E7-4384-4970-9AB8-38DFCBE0F548}">
      <dsp:nvSpPr>
        <dsp:cNvPr id="0" name=""/>
        <dsp:cNvSpPr/>
      </dsp:nvSpPr>
      <dsp:spPr>
        <a:xfrm>
          <a:off x="0" y="796503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073A0C-D94E-4450-A0CC-4B494CC19919}">
      <dsp:nvSpPr>
        <dsp:cNvPr id="0" name=""/>
        <dsp:cNvSpPr/>
      </dsp:nvSpPr>
      <dsp:spPr>
        <a:xfrm>
          <a:off x="0" y="796503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User stories</a:t>
          </a:r>
        </a:p>
      </dsp:txBody>
      <dsp:txXfrm>
        <a:off x="0" y="796503"/>
        <a:ext cx="4567238" cy="795823"/>
      </dsp:txXfrm>
    </dsp:sp>
    <dsp:sp modelId="{A51B0A4E-23E9-4E57-AFDF-DA948490971A}">
      <dsp:nvSpPr>
        <dsp:cNvPr id="0" name=""/>
        <dsp:cNvSpPr/>
      </dsp:nvSpPr>
      <dsp:spPr>
        <a:xfrm>
          <a:off x="0" y="1592327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F9DBF6-4AB9-4B94-9940-33F5912AE75B}">
      <dsp:nvSpPr>
        <dsp:cNvPr id="0" name=""/>
        <dsp:cNvSpPr/>
      </dsp:nvSpPr>
      <dsp:spPr>
        <a:xfrm>
          <a:off x="0" y="1592327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altLang="zh-CN" sz="2000" kern="1200" dirty="0">
              <a:latin typeface="Arial" panose="020B0604020202020204" pitchFamily="34" charset="0"/>
              <a:cs typeface="Arial" panose="020B0604020202020204" pitchFamily="34" charset="0"/>
            </a:rPr>
            <a:t>Previous Products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592327"/>
        <a:ext cx="4567238" cy="795823"/>
      </dsp:txXfrm>
    </dsp:sp>
    <dsp:sp modelId="{2124F417-40C0-4250-A4F9-97FF5067E524}">
      <dsp:nvSpPr>
        <dsp:cNvPr id="0" name=""/>
        <dsp:cNvSpPr/>
      </dsp:nvSpPr>
      <dsp:spPr>
        <a:xfrm>
          <a:off x="0" y="2388150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8911B1-D2F7-415B-9756-DD64EBE5FBAD}">
      <dsp:nvSpPr>
        <dsp:cNvPr id="0" name=""/>
        <dsp:cNvSpPr/>
      </dsp:nvSpPr>
      <dsp:spPr>
        <a:xfrm>
          <a:off x="0" y="2388150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Diagram of the product</a:t>
          </a:r>
        </a:p>
      </dsp:txBody>
      <dsp:txXfrm>
        <a:off x="0" y="2388150"/>
        <a:ext cx="4567238" cy="795823"/>
      </dsp:txXfrm>
    </dsp:sp>
    <dsp:sp modelId="{FB74DCBC-D35C-4DB7-ADAE-6B9D142C53D2}">
      <dsp:nvSpPr>
        <dsp:cNvPr id="0" name=""/>
        <dsp:cNvSpPr/>
      </dsp:nvSpPr>
      <dsp:spPr>
        <a:xfrm>
          <a:off x="0" y="3183974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019B3A-0A2F-4554-8673-D2CC27A161C3}">
      <dsp:nvSpPr>
        <dsp:cNvPr id="0" name=""/>
        <dsp:cNvSpPr/>
      </dsp:nvSpPr>
      <dsp:spPr>
        <a:xfrm>
          <a:off x="0" y="3183974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Project assignment for every member</a:t>
          </a:r>
        </a:p>
      </dsp:txBody>
      <dsp:txXfrm>
        <a:off x="0" y="3183974"/>
        <a:ext cx="4567238" cy="795823"/>
      </dsp:txXfrm>
    </dsp:sp>
    <dsp:sp modelId="{6BB62ACB-2936-4748-94F9-044162A26456}">
      <dsp:nvSpPr>
        <dsp:cNvPr id="0" name=""/>
        <dsp:cNvSpPr/>
      </dsp:nvSpPr>
      <dsp:spPr>
        <a:xfrm>
          <a:off x="0" y="3979797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4942C4-DAF4-4F1F-B08D-4266B1C367BB}">
      <dsp:nvSpPr>
        <dsp:cNvPr id="0" name=""/>
        <dsp:cNvSpPr/>
      </dsp:nvSpPr>
      <dsp:spPr>
        <a:xfrm>
          <a:off x="0" y="3979797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Sprint plan</a:t>
          </a:r>
        </a:p>
      </dsp:txBody>
      <dsp:txXfrm>
        <a:off x="0" y="3979797"/>
        <a:ext cx="4567238" cy="795823"/>
      </dsp:txXfrm>
    </dsp:sp>
    <dsp:sp modelId="{B5B25AFF-55A7-4C46-8758-0F849FB93744}">
      <dsp:nvSpPr>
        <dsp:cNvPr id="0" name=""/>
        <dsp:cNvSpPr/>
      </dsp:nvSpPr>
      <dsp:spPr>
        <a:xfrm>
          <a:off x="0" y="4775621"/>
          <a:ext cx="4567238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9F7C0B-03AC-4559-9285-8AD1EE139210}">
      <dsp:nvSpPr>
        <dsp:cNvPr id="0" name=""/>
        <dsp:cNvSpPr/>
      </dsp:nvSpPr>
      <dsp:spPr>
        <a:xfrm>
          <a:off x="0" y="4775621"/>
          <a:ext cx="45672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Trello page</a:t>
          </a:r>
        </a:p>
      </dsp:txBody>
      <dsp:txXfrm>
        <a:off x="0" y="4775621"/>
        <a:ext cx="4567238" cy="79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30D1-7B9B-458B-A573-DFD94F71E70F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13C3F-AB09-4A15-8E52-4A8139461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3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U-Net is a convolutional neural network for segments and classification. U-shaped architecture.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VGG16 is  deep convolutional network for object recognition developed and trained by Oxford's renowned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Visual Geometry Group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dirty="0"/>
              <a:t>Very Deep Convolutional Networks for Large-Scale Image Recognition</a:t>
            </a: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residual learning framework, Residual neural networks do this by utilizing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short-cuts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jump over some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13C3F-AB09-4A15-8E52-4A81394611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8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U-Net is a convolutional neural network for segments and classification. U-shaped architecture.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VGG16 is  deep convolutional network for object recognition developed and trained by Oxford's renowned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Visual Geometry Group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dirty="0"/>
              <a:t>Very Deep Convolutional Networks for Large-Scale Image Recognition</a:t>
            </a: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residual learning framework, Residual neural networks do this by utilizing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short-cuts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jump over some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13C3F-AB09-4A15-8E52-4A81394611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75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U-Net is a convolutional neural network for segments and classification. U-shaped architecture.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VGG16 is  deep convolutional network for object recognition developed and trained by Oxford's renowned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Visual Geometry Group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dirty="0"/>
              <a:t>Very Deep Convolutional Networks for Large-Scale Image Recognition</a:t>
            </a: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residual learning framework, Residual neural networks do this by utilizing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short-cuts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jump over some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13C3F-AB09-4A15-8E52-4A81394611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90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U-Net is a convolutional neural network for segments and classification. U-shaped architecture.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VGG16 is  deep convolutional network for object recognition developed and trained by Oxford's renowned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Visual Geometry Group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dirty="0"/>
              <a:t>Very Deep Convolutional Networks for Large-Scale Image Recognition</a:t>
            </a: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residual learning framework, Residual neural networks do this by utilizing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short-cuts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jump over some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13C3F-AB09-4A15-8E52-4A81394611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0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U-Net is a convolutional neural network for segments and classification. U-shaped architecture.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VGG16 is  deep convolutional network for object recognition developed and trained by Oxford's renowned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Visual Geometry Group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dirty="0"/>
              <a:t>Very Deep Convolutional Networks for Large-Scale Image Recognition</a:t>
            </a: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residual learning framework, Residual neural networks do this by utilizing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short-cuts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jump over some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13C3F-AB09-4A15-8E52-4A81394611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55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U-Net is a convolutional neural network for segments and classification. U-shaped architecture.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VGG16 is  deep convolutional network for object recognition developed and trained by Oxford's renowned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Visual Geometry Group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dirty="0"/>
              <a:t>Very Deep Convolutional Networks for Large-Scale Image Recognition</a:t>
            </a: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residual learning framework, Residual neural networks do this by utilizing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short-cuts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jump over some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13C3F-AB09-4A15-8E52-4A81394611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DFA1E5-3F19-457A-BC24-2252B6CB5C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10172"/>
          <a:stretch/>
        </p:blipFill>
        <p:spPr>
          <a:xfrm>
            <a:off x="0" y="-2"/>
            <a:ext cx="9144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B561E8-E627-4303-A2F4-B9DDD4EDDC6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4931" y="1345223"/>
            <a:ext cx="7095392" cy="1320679"/>
          </a:xfrm>
          <a:solidFill>
            <a:schemeClr val="accent1">
              <a:lumMod val="50000"/>
              <a:alpha val="58000"/>
            </a:schemeClr>
          </a:solidFill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rial (Headings)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Airbus Ship Detection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C4050-EB72-449E-82F8-DBEC1C7764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4931" y="3562351"/>
            <a:ext cx="7253654" cy="1655762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Team:  	He Li (heli@bu.edu)</a:t>
            </a:r>
          </a:p>
          <a:p>
            <a:r>
              <a:rPr lang="en-US" dirty="0"/>
              <a:t>		</a:t>
            </a:r>
            <a:r>
              <a:rPr lang="en-US" dirty="0" err="1"/>
              <a:t>Ruxin</a:t>
            </a:r>
            <a:r>
              <a:rPr lang="en-US" dirty="0"/>
              <a:t> </a:t>
            </a:r>
            <a:r>
              <a:rPr lang="en-US" dirty="0" err="1"/>
              <a:t>Diao</a:t>
            </a:r>
            <a:r>
              <a:rPr lang="en-US" dirty="0"/>
              <a:t>  (ruxin@bu.edu)</a:t>
            </a:r>
          </a:p>
          <a:p>
            <a:r>
              <a:rPr lang="en-US" dirty="0"/>
              <a:t>GitHub:	</a:t>
            </a:r>
          </a:p>
          <a:p>
            <a:r>
              <a:rPr lang="en-US" dirty="0"/>
              <a:t>Trello:		https://trello.com/b/OI51Ynv6/airbus-ship-recongization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CCD68-9938-4D75-A827-A568022A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hnschrift Condensed" panose="020B0502040204020203" pitchFamily="34" charset="0"/>
              </a:defRPr>
            </a:lvl1pPr>
          </a:lstStyle>
          <a:p>
            <a:fld id="{F4776F64-4121-4EA5-B178-70513E5E127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2BE1D885-E420-48FE-A16C-369B016ECB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162" y="6321425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070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BF5E-DB24-4F27-9E48-68A37098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0408F-B68A-4A24-A9BF-8C2F89333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528CD-3632-4BDA-A830-2506BB9A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A014-AAB8-46EE-A5D9-569B12742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CD5AE-558B-40F6-9071-07B46CA6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8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6C9777-97B2-4B6E-9FCD-10083DFA6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C65DF-6185-478C-8969-C3196BE07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AC6D4-9AFB-4DC8-B59C-7099259F4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28C0-76FC-4DC2-9E41-703451B9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B4501-619A-4386-882D-18A8FB0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6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9A3544-A74D-4BFE-882F-3AF857895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" r="10172"/>
          <a:stretch/>
        </p:blipFill>
        <p:spPr>
          <a:xfrm>
            <a:off x="0" y="-2"/>
            <a:ext cx="9144000" cy="68580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3C80BB-5CB3-40AB-B997-F1A72021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9957"/>
            <a:ext cx="7886700" cy="549274"/>
          </a:xfrm>
          <a:solidFill>
            <a:schemeClr val="accent1">
              <a:lumMod val="50000"/>
              <a:alpha val="73000"/>
            </a:schemeClr>
          </a:solidFill>
        </p:spPr>
        <p:txBody>
          <a:bodyPr/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3BD9C-F240-43C4-AAC4-C74CC5FD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" y="1072662"/>
            <a:ext cx="7886700" cy="5139470"/>
          </a:xfrm>
          <a:solidFill>
            <a:schemeClr val="bg1">
              <a:alpha val="91000"/>
            </a:schemeClr>
          </a:solidFill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C6184-BC50-42BD-AE0B-FE33CB2E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89007-2B17-4EC9-8D73-8EBED7A38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8FDC4-A45D-46F7-BB66-A3874311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3C652E91-F143-4CA2-87FF-40E8FA2207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347" y="6317578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76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2B8F-4086-448D-A405-14C8D8BF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E5E9D-88C7-4C92-80A6-FDC8CC4E5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36C5E-9730-42F7-9600-30574B8B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7D74B-C920-4A15-93A3-13C1B549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B96-6BBC-4B97-ADA9-39B7ADF8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4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584D-5B65-4C68-89CB-027137F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D2AC-8F47-4939-B62F-00398C28B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3ED95-6CD1-49A8-A94C-7ECA2C379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697E9-6D0A-42CB-8E8D-A14D5A1C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CA592-6F76-4D81-9464-5F870428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CEA14-E6D9-4764-AB48-F19ACE93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2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A001-3542-4F80-B9A9-4304C766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86114-516D-404D-A766-9B49D9EC4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D8192-5DF9-4EC4-A3B4-54715BF04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E1239A-E779-48DF-A303-285F4C211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B69301-5DF0-4580-B862-408C1682D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924206-324E-4B61-A956-407C8BC1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641F3-28BB-4353-953C-F9B0C382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BF1A2-2C82-4412-A9AB-D26AC764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1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4DB3-F923-45BC-8080-06FBEF5E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859FE-679A-465B-ADBD-3608C6CD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C923-254D-4657-9C08-DC19D3EF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D4A4D-42B8-4EC6-BFE5-AD60BFB5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7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1AD5F-504C-4AF1-83A6-10D56236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611CD-0D16-40E9-9115-EE3EC7014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F708F-5479-4DD0-8693-E001C59C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6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6FF5-9277-4CDF-AC24-AAB21D7B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2B0C-48BE-4B46-85DE-1703860FC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B9EB6-2B0D-4FF8-8166-9A7916053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37964-D40C-4B3B-884B-E7360130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BE78E-B97D-44BC-8522-4BD172434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5C856-1629-478F-9501-39AAFF3E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9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3D4C2-D8EC-4F8F-8785-B982DAFB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D95B8-10A0-41A6-9824-528AFBA54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88A35-573D-4FFF-BFA4-EF7833AE9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94387-D539-46DE-B1B2-DF84F2B3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9DEF-CED3-492E-B78B-645E2437D297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4670D-A32F-4DF8-9A2C-93792FC1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2FCB1-9DF2-41B4-963A-0375961E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2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07865-7A89-4FF0-BB28-CD07EA740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B7309-96FE-468B-BA7D-8E321C21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EF334-F722-46CE-A97D-DE7EBAEBB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89DEF-CED3-492E-B78B-645E2437D297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7BEAF-072B-406C-84E4-7362AC804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61C5A-C3C2-4DB9-9C36-F02208185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76F64-4121-4EA5-B178-70513E5E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uxin@bu.edu" TargetMode="External"/><Relationship Id="rId2" Type="http://schemas.openxmlformats.org/officeDocument/2006/relationships/hyperlink" Target="mailto:heli@bu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rello.com/b/OI51Ynv6/airbus-ship-recongization" TargetMode="External"/><Relationship Id="rId4" Type="http://schemas.openxmlformats.org/officeDocument/2006/relationships/hyperlink" Target="https://github.com/helibu/Airbus-ship-detectio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7A0D-EE85-452E-8F4D-881342986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32" y="1595535"/>
            <a:ext cx="7847225" cy="727577"/>
          </a:xfrm>
          <a:solidFill>
            <a:schemeClr val="accent1">
              <a:lumMod val="50000"/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Airbus Ship Detection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84C0F9-5C09-47AB-A6EB-55FEAB38B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770004"/>
              </p:ext>
            </p:extLst>
          </p:nvPr>
        </p:nvGraphicFramePr>
        <p:xfrm>
          <a:off x="1335831" y="3590009"/>
          <a:ext cx="6621626" cy="188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0350">
                  <a:extLst>
                    <a:ext uri="{9D8B030D-6E8A-4147-A177-3AD203B41FA5}">
                      <a16:colId xmlns:a16="http://schemas.microsoft.com/office/drawing/2014/main" val="3653034021"/>
                    </a:ext>
                  </a:extLst>
                </a:gridCol>
                <a:gridCol w="5571276">
                  <a:extLst>
                    <a:ext uri="{9D8B030D-6E8A-4147-A177-3AD203B41FA5}">
                      <a16:colId xmlns:a16="http://schemas.microsoft.com/office/drawing/2014/main" val="2397244084"/>
                    </a:ext>
                  </a:extLst>
                </a:gridCol>
              </a:tblGrid>
              <a:tr h="338283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 Li (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heli@bu.edu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96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Ruxin Diao (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ruxin@bu.edu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993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GitHub: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https://github.com/helibu/Airbus-ship-detection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26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Trello: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https://trello.com/b/OI51Ynv6/airbus-ship-recongization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281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28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FB3DD7F-78A7-4395-A485-783F716D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54" y="812618"/>
            <a:ext cx="7888908" cy="5139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3CDBF-70AB-41DE-916A-2F317C0A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the product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FBD06C-0083-4663-82E7-1CE1AA3A202F}"/>
              </a:ext>
            </a:extLst>
          </p:cNvPr>
          <p:cNvSpPr/>
          <p:nvPr/>
        </p:nvSpPr>
        <p:spPr>
          <a:xfrm>
            <a:off x="4002599" y="6475551"/>
            <a:ext cx="1978818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Machine Learning Models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9D76D3-17EC-47B7-B4BC-B350F7EF3FCD}"/>
              </a:ext>
            </a:extLst>
          </p:cNvPr>
          <p:cNvSpPr/>
          <p:nvPr/>
        </p:nvSpPr>
        <p:spPr>
          <a:xfrm>
            <a:off x="8035090" y="6482904"/>
            <a:ext cx="1586301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Applications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2FA97C-3681-4A8E-ACB3-C696A7C33DC6}"/>
              </a:ext>
            </a:extLst>
          </p:cNvPr>
          <p:cNvGrpSpPr/>
          <p:nvPr/>
        </p:nvGrpSpPr>
        <p:grpSpPr>
          <a:xfrm>
            <a:off x="448007" y="1620352"/>
            <a:ext cx="8641365" cy="3130814"/>
            <a:chOff x="501347" y="1874049"/>
            <a:chExt cx="8641365" cy="313081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9FCE84-F744-424A-BED3-E3BF30F4DC4E}"/>
                </a:ext>
              </a:extLst>
            </p:cNvPr>
            <p:cNvSpPr/>
            <p:nvPr/>
          </p:nvSpPr>
          <p:spPr>
            <a:xfrm>
              <a:off x="501347" y="2791220"/>
              <a:ext cx="1399587" cy="650389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User Input images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56BAF8C-1A2D-40FC-B03C-6E666DA6BC91}"/>
                </a:ext>
              </a:extLst>
            </p:cNvPr>
            <p:cNvSpPr/>
            <p:nvPr/>
          </p:nvSpPr>
          <p:spPr>
            <a:xfrm>
              <a:off x="3084491" y="2773507"/>
              <a:ext cx="1557061" cy="675502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Ship Existence Model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CCA5E9F-93A6-4E76-898B-B68D7BFA6B46}"/>
                </a:ext>
              </a:extLst>
            </p:cNvPr>
            <p:cNvSpPr/>
            <p:nvPr/>
          </p:nvSpPr>
          <p:spPr>
            <a:xfrm>
              <a:off x="3193877" y="4329361"/>
              <a:ext cx="1338287" cy="675502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U-net Model</a:t>
              </a:r>
            </a:p>
          </p:txBody>
        </p:sp>
        <p:sp>
          <p:nvSpPr>
            <p:cNvPr id="52" name="Arrow: Left 51">
              <a:extLst>
                <a:ext uri="{FF2B5EF4-FFF2-40B4-BE49-F238E27FC236}">
                  <a16:creationId xmlns:a16="http://schemas.microsoft.com/office/drawing/2014/main" id="{FDD476A2-310B-4532-A9EA-B79960385D67}"/>
                </a:ext>
              </a:extLst>
            </p:cNvPr>
            <p:cNvSpPr/>
            <p:nvPr/>
          </p:nvSpPr>
          <p:spPr>
            <a:xfrm rot="10800000">
              <a:off x="2031657" y="2967189"/>
              <a:ext cx="1028520" cy="288135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86BD69-042D-419F-8DDF-EF03A4569936}"/>
                </a:ext>
              </a:extLst>
            </p:cNvPr>
            <p:cNvSpPr/>
            <p:nvPr/>
          </p:nvSpPr>
          <p:spPr>
            <a:xfrm>
              <a:off x="5245762" y="2756467"/>
              <a:ext cx="961025" cy="249878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No ship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5864CFA-B037-4252-AC1C-D5956ECE3BA7}"/>
                </a:ext>
              </a:extLst>
            </p:cNvPr>
            <p:cNvSpPr/>
            <p:nvPr/>
          </p:nvSpPr>
          <p:spPr>
            <a:xfrm>
              <a:off x="3792619" y="3722467"/>
              <a:ext cx="961025" cy="249878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Has ship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D87335-CB71-43F0-A65C-C54EC498A32F}"/>
                </a:ext>
              </a:extLst>
            </p:cNvPr>
            <p:cNvSpPr/>
            <p:nvPr/>
          </p:nvSpPr>
          <p:spPr>
            <a:xfrm>
              <a:off x="5451518" y="4067677"/>
              <a:ext cx="1130505" cy="541825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Ships locations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FEA8F3CD-3E83-4A96-97C9-E332BFD26A14}"/>
                </a:ext>
              </a:extLst>
            </p:cNvPr>
            <p:cNvSpPr/>
            <p:nvPr/>
          </p:nvSpPr>
          <p:spPr>
            <a:xfrm rot="10800000">
              <a:off x="4736211" y="2972347"/>
              <a:ext cx="2168374" cy="288134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7A39E3-0BE3-4ADD-AE83-69CF1084125E}"/>
                </a:ext>
              </a:extLst>
            </p:cNvPr>
            <p:cNvSpPr/>
            <p:nvPr/>
          </p:nvSpPr>
          <p:spPr>
            <a:xfrm>
              <a:off x="7129383" y="2862249"/>
              <a:ext cx="2013329" cy="650389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Display predicted images</a:t>
              </a:r>
            </a:p>
          </p:txBody>
        </p:sp>
        <p:sp>
          <p:nvSpPr>
            <p:cNvPr id="34" name="Arrow: Left 33">
              <a:extLst>
                <a:ext uri="{FF2B5EF4-FFF2-40B4-BE49-F238E27FC236}">
                  <a16:creationId xmlns:a16="http://schemas.microsoft.com/office/drawing/2014/main" id="{CDEC0AC1-E61F-42C6-85D4-8F8AA8D08D27}"/>
                </a:ext>
              </a:extLst>
            </p:cNvPr>
            <p:cNvSpPr/>
            <p:nvPr/>
          </p:nvSpPr>
          <p:spPr>
            <a:xfrm rot="16200000">
              <a:off x="3464391" y="3725669"/>
              <a:ext cx="778853" cy="288134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E80372A3-893F-43F2-B359-6ACE873C2ABF}"/>
                </a:ext>
              </a:extLst>
            </p:cNvPr>
            <p:cNvSpPr/>
            <p:nvPr/>
          </p:nvSpPr>
          <p:spPr>
            <a:xfrm rot="8993874">
              <a:off x="4427665" y="3915375"/>
              <a:ext cx="2709559" cy="288134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026" name="Picture 2" descr="http://www.shipdetection.com/gallery/000f7d875.jpg">
              <a:extLst>
                <a:ext uri="{FF2B5EF4-FFF2-40B4-BE49-F238E27FC236}">
                  <a16:creationId xmlns:a16="http://schemas.microsoft.com/office/drawing/2014/main" id="{19A4EFD7-8B3F-468D-9929-369B0A602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4591" y="1904173"/>
              <a:ext cx="860171" cy="860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3A8414-26A1-44CD-B58B-AC1DC6559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656" y="1874049"/>
              <a:ext cx="868585" cy="868585"/>
            </a:xfrm>
            <a:prstGeom prst="rect">
              <a:avLst/>
            </a:prstGeom>
          </p:spPr>
        </p:pic>
        <p:pic>
          <p:nvPicPr>
            <p:cNvPr id="1030" name="Picture 6" descr="http://www.shipdetection.com/gallery/00dc34840.jpg">
              <a:extLst>
                <a:ext uri="{FF2B5EF4-FFF2-40B4-BE49-F238E27FC236}">
                  <a16:creationId xmlns:a16="http://schemas.microsoft.com/office/drawing/2014/main" id="{590C112B-42A9-4D78-9835-00551323E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0313" y="3587980"/>
              <a:ext cx="860171" cy="860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E2E15B-C14C-4981-95DA-96E90B12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070" y="3572740"/>
              <a:ext cx="860171" cy="86017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53F726-3DD1-440B-8911-630B0FAD3875}"/>
              </a:ext>
            </a:extLst>
          </p:cNvPr>
          <p:cNvGrpSpPr/>
          <p:nvPr/>
        </p:nvGrpSpPr>
        <p:grpSpPr>
          <a:xfrm>
            <a:off x="-7355376" y="329957"/>
            <a:ext cx="26637612" cy="12694535"/>
            <a:chOff x="-331027" y="11773366"/>
            <a:chExt cx="26637612" cy="1269453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E0EF8B-C15E-4298-B2B3-E3A39E823E35}"/>
                </a:ext>
              </a:extLst>
            </p:cNvPr>
            <p:cNvGrpSpPr/>
            <p:nvPr/>
          </p:nvGrpSpPr>
          <p:grpSpPr>
            <a:xfrm>
              <a:off x="-331027" y="11773366"/>
              <a:ext cx="26637612" cy="12694535"/>
              <a:chOff x="1310204" y="12313773"/>
              <a:chExt cx="26637612" cy="12694535"/>
            </a:xfrm>
          </p:grpSpPr>
          <p:pic>
            <p:nvPicPr>
              <p:cNvPr id="27" name="Picture 2" descr="https://www.kaggleusercontent.com/kf/7591377/eyJhbGciOiJkaXIiLCJlbmMiOiJBMTI4Q0JDLUhTMjU2In0..hNSrusRGpA2CQGZlZ7NSeg.P63YbJRXC7fUXunp51fXQjQ_3qDJe2KFHPaCl0aqzOlumwNYpwg7jLHyd2ywnKGyzO8w9T7I0pjwemXORQHhorG-1b0lR-hHNWjSQC5eKszCXPOEg3UcwmXpKc4iYleuDrSfuuzbXwRXzqc3-Tr1IbDK-2pU5kRJnTYOer0yK3mfD8VfgQA2sLs4fkqulgk_.kQWV8GhNQBNUhf18yNiU_A/__results___files/__results___50_1.png">
                <a:extLst>
                  <a:ext uri="{FF2B5EF4-FFF2-40B4-BE49-F238E27FC236}">
                    <a16:creationId xmlns:a16="http://schemas.microsoft.com/office/drawing/2014/main" id="{08A31521-3688-4112-8E54-37B5ED345D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7404" y="12542268"/>
                <a:ext cx="26180412" cy="12187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F1F53B2-81B0-47D8-BB02-FF637AA570D7}"/>
                  </a:ext>
                </a:extLst>
              </p:cNvPr>
              <p:cNvSpPr txBox="1"/>
              <p:nvPr/>
            </p:nvSpPr>
            <p:spPr>
              <a:xfrm>
                <a:off x="15232746" y="13849610"/>
                <a:ext cx="914400" cy="106182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</a:t>
                </a: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</a:t>
                </a: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1DEC6C-B906-4E1B-8745-5AA796A7A7D8}"/>
                  </a:ext>
                </a:extLst>
              </p:cNvPr>
              <p:cNvSpPr txBox="1"/>
              <p:nvPr/>
            </p:nvSpPr>
            <p:spPr>
              <a:xfrm>
                <a:off x="1310204" y="14195321"/>
                <a:ext cx="914400" cy="10064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3.0</a:t>
                </a: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2.0</a:t>
                </a: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F8F6C3-CF2B-49A9-8B75-7D38BA14407C}"/>
                  </a:ext>
                </a:extLst>
              </p:cNvPr>
              <p:cNvSpPr txBox="1"/>
              <p:nvPr/>
            </p:nvSpPr>
            <p:spPr>
              <a:xfrm>
                <a:off x="2224604" y="24361977"/>
                <a:ext cx="1163211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0                   5                  10                  15                 20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F0B385-0546-4C51-9C8E-EEAC45B68E39}"/>
                  </a:ext>
                </a:extLst>
              </p:cNvPr>
              <p:cNvSpPr txBox="1"/>
              <p:nvPr/>
            </p:nvSpPr>
            <p:spPr>
              <a:xfrm>
                <a:off x="16199955" y="24359493"/>
                <a:ext cx="1163211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0                   5                  10                  15                 20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1D119-AAC5-4628-AF48-8BF17EF38AB2}"/>
                  </a:ext>
                </a:extLst>
              </p:cNvPr>
              <p:cNvSpPr txBox="1"/>
              <p:nvPr/>
            </p:nvSpPr>
            <p:spPr>
              <a:xfrm>
                <a:off x="7577836" y="12313773"/>
                <a:ext cx="1078047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825F59-863E-4C19-8A08-0F34634B1F8A}"/>
                  </a:ext>
                </a:extLst>
              </p:cNvPr>
              <p:cNvSpPr txBox="1"/>
              <p:nvPr/>
            </p:nvSpPr>
            <p:spPr>
              <a:xfrm>
                <a:off x="21592059" y="12330581"/>
                <a:ext cx="132890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DICE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C14E662-5555-4FD2-A6DE-4FF446B8B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9707" t="7012" r="52388" b="87108"/>
            <a:stretch/>
          </p:blipFill>
          <p:spPr>
            <a:xfrm>
              <a:off x="8870051" y="12606006"/>
              <a:ext cx="3345435" cy="120761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C4E2248-C076-468D-AD0A-329958122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9707" t="7012" r="52388" b="87108"/>
            <a:stretch/>
          </p:blipFill>
          <p:spPr>
            <a:xfrm>
              <a:off x="14685979" y="12606006"/>
              <a:ext cx="3345435" cy="1207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4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FB3DD7F-78A7-4395-A485-783F716D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94" y="1000315"/>
            <a:ext cx="7888908" cy="5139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3CDBF-70AB-41DE-916A-2F317C0A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the product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9FCE84-F744-424A-BED3-E3BF30F4DC4E}"/>
              </a:ext>
            </a:extLst>
          </p:cNvPr>
          <p:cNvSpPr/>
          <p:nvPr/>
        </p:nvSpPr>
        <p:spPr>
          <a:xfrm>
            <a:off x="6758298" y="3557928"/>
            <a:ext cx="1399587" cy="650389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rgbClr val="21519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User Input images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FBD06C-0083-4663-82E7-1CE1AA3A202F}"/>
              </a:ext>
            </a:extLst>
          </p:cNvPr>
          <p:cNvSpPr/>
          <p:nvPr/>
        </p:nvSpPr>
        <p:spPr>
          <a:xfrm>
            <a:off x="2654566" y="5174652"/>
            <a:ext cx="1978818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Machine Learning Models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41168D3-C59C-4D45-86EF-A063F1C264A6}"/>
              </a:ext>
            </a:extLst>
          </p:cNvPr>
          <p:cNvSpPr/>
          <p:nvPr/>
        </p:nvSpPr>
        <p:spPr>
          <a:xfrm>
            <a:off x="5271052" y="3232251"/>
            <a:ext cx="1308980" cy="675502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rgbClr val="21519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Web server (AWS)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51976A1-3C76-4C1C-8115-0998B721DD89}"/>
              </a:ext>
            </a:extLst>
          </p:cNvPr>
          <p:cNvSpPr/>
          <p:nvPr/>
        </p:nvSpPr>
        <p:spPr>
          <a:xfrm>
            <a:off x="7046673" y="3179305"/>
            <a:ext cx="946848" cy="675502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rgbClr val="21519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Web page</a:t>
            </a:r>
          </a:p>
        </p:txBody>
      </p:sp>
      <p:sp>
        <p:nvSpPr>
          <p:cNvPr id="41" name="Arrow: Left 40">
            <a:extLst>
              <a:ext uri="{FF2B5EF4-FFF2-40B4-BE49-F238E27FC236}">
                <a16:creationId xmlns:a16="http://schemas.microsoft.com/office/drawing/2014/main" id="{3463D208-1A97-4E06-9F9C-C45D9A2A7308}"/>
              </a:ext>
            </a:extLst>
          </p:cNvPr>
          <p:cNvSpPr/>
          <p:nvPr/>
        </p:nvSpPr>
        <p:spPr>
          <a:xfrm rot="16200000">
            <a:off x="7317373" y="3947703"/>
            <a:ext cx="405448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E459D33E-1355-457E-AA4B-41D5D78FFD08}"/>
              </a:ext>
            </a:extLst>
          </p:cNvPr>
          <p:cNvSpPr/>
          <p:nvPr/>
        </p:nvSpPr>
        <p:spPr>
          <a:xfrm rot="16200000">
            <a:off x="7275315" y="2769257"/>
            <a:ext cx="466949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5C9DB6-0303-42AC-ADFE-6FDC5B6F6D88}"/>
              </a:ext>
            </a:extLst>
          </p:cNvPr>
          <p:cNvSpPr/>
          <p:nvPr/>
        </p:nvSpPr>
        <p:spPr>
          <a:xfrm>
            <a:off x="6413838" y="4462421"/>
            <a:ext cx="2189901" cy="650389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rgbClr val="21519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Output detected ships with box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9D76D3-17EC-47B7-B4BC-B350F7EF3FCD}"/>
              </a:ext>
            </a:extLst>
          </p:cNvPr>
          <p:cNvSpPr/>
          <p:nvPr/>
        </p:nvSpPr>
        <p:spPr>
          <a:xfrm>
            <a:off x="6687057" y="5182005"/>
            <a:ext cx="1586301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CCA5E9F-93A6-4E76-898B-B68D7BFA6B46}"/>
              </a:ext>
            </a:extLst>
          </p:cNvPr>
          <p:cNvSpPr/>
          <p:nvPr/>
        </p:nvSpPr>
        <p:spPr>
          <a:xfrm>
            <a:off x="2772888" y="4306610"/>
            <a:ext cx="1557061" cy="675502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rgbClr val="21519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Segmentation Model</a:t>
            </a:r>
          </a:p>
        </p:txBody>
      </p:sp>
      <p:sp>
        <p:nvSpPr>
          <p:cNvPr id="51" name="Arrow: Left 50">
            <a:extLst>
              <a:ext uri="{FF2B5EF4-FFF2-40B4-BE49-F238E27FC236}">
                <a16:creationId xmlns:a16="http://schemas.microsoft.com/office/drawing/2014/main" id="{917A1617-2801-4E03-9751-E9A025510301}"/>
              </a:ext>
            </a:extLst>
          </p:cNvPr>
          <p:cNvSpPr/>
          <p:nvPr/>
        </p:nvSpPr>
        <p:spPr>
          <a:xfrm>
            <a:off x="4406144" y="3233493"/>
            <a:ext cx="663923" cy="288134"/>
          </a:xfrm>
          <a:prstGeom prst="leftArrow">
            <a:avLst>
              <a:gd name="adj1" fmla="val 33306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2" name="Arrow: Left 51">
            <a:extLst>
              <a:ext uri="{FF2B5EF4-FFF2-40B4-BE49-F238E27FC236}">
                <a16:creationId xmlns:a16="http://schemas.microsoft.com/office/drawing/2014/main" id="{FDD476A2-310B-4532-A9EA-B79960385D67}"/>
              </a:ext>
            </a:extLst>
          </p:cNvPr>
          <p:cNvSpPr/>
          <p:nvPr/>
        </p:nvSpPr>
        <p:spPr>
          <a:xfrm rot="10800000">
            <a:off x="4406143" y="3537639"/>
            <a:ext cx="663923" cy="288134"/>
          </a:xfrm>
          <a:prstGeom prst="leftArrow">
            <a:avLst>
              <a:gd name="adj1" fmla="val 33306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Arrow: Left 52">
            <a:extLst>
              <a:ext uri="{FF2B5EF4-FFF2-40B4-BE49-F238E27FC236}">
                <a16:creationId xmlns:a16="http://schemas.microsoft.com/office/drawing/2014/main" id="{C85D68AF-7F92-4267-9898-605EEEECFD60}"/>
              </a:ext>
            </a:extLst>
          </p:cNvPr>
          <p:cNvSpPr/>
          <p:nvPr/>
        </p:nvSpPr>
        <p:spPr>
          <a:xfrm rot="16200000">
            <a:off x="3378838" y="3993816"/>
            <a:ext cx="307366" cy="222908"/>
          </a:xfrm>
          <a:prstGeom prst="leftArrow">
            <a:avLst>
              <a:gd name="adj1" fmla="val 46877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4" name="Arrow: Left 53">
            <a:extLst>
              <a:ext uri="{FF2B5EF4-FFF2-40B4-BE49-F238E27FC236}">
                <a16:creationId xmlns:a16="http://schemas.microsoft.com/office/drawing/2014/main" id="{14E12733-FC84-4BC0-B72E-669AAF03ECB7}"/>
              </a:ext>
            </a:extLst>
          </p:cNvPr>
          <p:cNvSpPr/>
          <p:nvPr/>
        </p:nvSpPr>
        <p:spPr>
          <a:xfrm rot="8140624">
            <a:off x="4469560" y="4169356"/>
            <a:ext cx="663923" cy="288134"/>
          </a:xfrm>
          <a:prstGeom prst="leftArrow">
            <a:avLst>
              <a:gd name="adj1" fmla="val 33306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5" name="Arrow: Left 54">
            <a:extLst>
              <a:ext uri="{FF2B5EF4-FFF2-40B4-BE49-F238E27FC236}">
                <a16:creationId xmlns:a16="http://schemas.microsoft.com/office/drawing/2014/main" id="{228C415C-809D-4403-A520-7E4740CD8E38}"/>
              </a:ext>
            </a:extLst>
          </p:cNvPr>
          <p:cNvSpPr/>
          <p:nvPr/>
        </p:nvSpPr>
        <p:spPr>
          <a:xfrm>
            <a:off x="6612263" y="3257039"/>
            <a:ext cx="382157" cy="288134"/>
          </a:xfrm>
          <a:prstGeom prst="leftArrow">
            <a:avLst>
              <a:gd name="adj1" fmla="val 33306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0405E458-CABF-4EEE-94C5-B9FCABFC90A4}"/>
              </a:ext>
            </a:extLst>
          </p:cNvPr>
          <p:cNvSpPr/>
          <p:nvPr/>
        </p:nvSpPr>
        <p:spPr>
          <a:xfrm rot="10800000">
            <a:off x="6612261" y="3561185"/>
            <a:ext cx="382157" cy="288134"/>
          </a:xfrm>
          <a:prstGeom prst="leftArrow">
            <a:avLst>
              <a:gd name="adj1" fmla="val 33306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86BD69-042D-419F-8DDF-EF03A4569936}"/>
              </a:ext>
            </a:extLst>
          </p:cNvPr>
          <p:cNvSpPr/>
          <p:nvPr/>
        </p:nvSpPr>
        <p:spPr>
          <a:xfrm>
            <a:off x="4257591" y="3795003"/>
            <a:ext cx="961025" cy="249878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>
                <a:solidFill>
                  <a:srgbClr val="002060"/>
                </a:solidFill>
              </a:rPr>
              <a:t>No ship</a:t>
            </a:r>
            <a:endParaRPr lang="en-US" sz="1400" kern="1200" dirty="0">
              <a:solidFill>
                <a:srgbClr val="002060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5864CFA-B037-4252-AC1C-D5956ECE3BA7}"/>
              </a:ext>
            </a:extLst>
          </p:cNvPr>
          <p:cNvSpPr/>
          <p:nvPr/>
        </p:nvSpPr>
        <p:spPr>
          <a:xfrm>
            <a:off x="3092648" y="3934069"/>
            <a:ext cx="961025" cy="249878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>
                <a:solidFill>
                  <a:srgbClr val="002060"/>
                </a:solidFill>
              </a:rPr>
              <a:t>Has ship</a:t>
            </a:r>
            <a:endParaRPr lang="en-US" sz="1400" kern="1200" dirty="0">
              <a:solidFill>
                <a:srgbClr val="002060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CD87335-CB71-43F0-A65C-C54EC498A32F}"/>
              </a:ext>
            </a:extLst>
          </p:cNvPr>
          <p:cNvSpPr/>
          <p:nvPr/>
        </p:nvSpPr>
        <p:spPr>
          <a:xfrm>
            <a:off x="4460027" y="4259313"/>
            <a:ext cx="1130505" cy="541825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>
                <a:solidFill>
                  <a:srgbClr val="002060"/>
                </a:solidFill>
              </a:rPr>
              <a:t>Ships locations</a:t>
            </a:r>
            <a:endParaRPr lang="en-US" sz="1400" kern="1200" dirty="0">
              <a:solidFill>
                <a:srgbClr val="002060"/>
              </a:solidFill>
            </a:endParaRPr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AA80AE64-25DE-40AA-91B2-93102F98C1B8}"/>
              </a:ext>
            </a:extLst>
          </p:cNvPr>
          <p:cNvSpPr/>
          <p:nvPr/>
        </p:nvSpPr>
        <p:spPr>
          <a:xfrm rot="11861810">
            <a:off x="1955868" y="4400910"/>
            <a:ext cx="758261" cy="243451"/>
          </a:xfrm>
          <a:prstGeom prst="leftArrow">
            <a:avLst>
              <a:gd name="adj1" fmla="val 43982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3894A85-5BA5-42C3-9283-FA78C62D4CDD}"/>
              </a:ext>
            </a:extLst>
          </p:cNvPr>
          <p:cNvSpPr/>
          <p:nvPr/>
        </p:nvSpPr>
        <p:spPr>
          <a:xfrm>
            <a:off x="1681785" y="4652273"/>
            <a:ext cx="961025" cy="249878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>
                <a:solidFill>
                  <a:srgbClr val="002060"/>
                </a:solidFill>
              </a:rPr>
              <a:t>Dataset with Ships</a:t>
            </a:r>
            <a:endParaRPr lang="en-US" sz="1400" kern="1200" dirty="0">
              <a:solidFill>
                <a:srgbClr val="002060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CDF16A-B153-41D4-B6E7-C9F60F2159D9}"/>
              </a:ext>
            </a:extLst>
          </p:cNvPr>
          <p:cNvSpPr/>
          <p:nvPr/>
        </p:nvSpPr>
        <p:spPr>
          <a:xfrm>
            <a:off x="673454" y="3363906"/>
            <a:ext cx="961025" cy="249878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>
                <a:solidFill>
                  <a:srgbClr val="002060"/>
                </a:solidFill>
              </a:rPr>
              <a:t>Full Dataset</a:t>
            </a:r>
            <a:endParaRPr lang="en-US" sz="1400" kern="1200" dirty="0">
              <a:solidFill>
                <a:srgbClr val="002060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1346749-EDED-4125-B755-C1094903B597}"/>
              </a:ext>
            </a:extLst>
          </p:cNvPr>
          <p:cNvSpPr/>
          <p:nvPr/>
        </p:nvSpPr>
        <p:spPr>
          <a:xfrm>
            <a:off x="2843694" y="5156215"/>
            <a:ext cx="1978818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Machine Learning 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521726-7035-4575-A18B-0D63512F8105}"/>
              </a:ext>
            </a:extLst>
          </p:cNvPr>
          <p:cNvGrpSpPr/>
          <p:nvPr/>
        </p:nvGrpSpPr>
        <p:grpSpPr>
          <a:xfrm>
            <a:off x="765725" y="1035755"/>
            <a:ext cx="7912936" cy="1597467"/>
            <a:chOff x="765725" y="1035755"/>
            <a:chExt cx="7912936" cy="15974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DE11C2-D845-4F26-9A96-8CFC8D36DB39}"/>
                </a:ext>
              </a:extLst>
            </p:cNvPr>
            <p:cNvGrpSpPr/>
            <p:nvPr/>
          </p:nvGrpSpPr>
          <p:grpSpPr>
            <a:xfrm>
              <a:off x="765725" y="1035755"/>
              <a:ext cx="7912936" cy="1597467"/>
              <a:chOff x="765725" y="1035755"/>
              <a:chExt cx="7912936" cy="1597467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7F669D4-C04A-4733-9256-BE9B275FEA3F}"/>
                  </a:ext>
                </a:extLst>
              </p:cNvPr>
              <p:cNvSpPr/>
              <p:nvPr/>
            </p:nvSpPr>
            <p:spPr>
              <a:xfrm>
                <a:off x="765725" y="1516202"/>
                <a:ext cx="1177152" cy="572683"/>
              </a:xfrm>
              <a:custGeom>
                <a:avLst/>
                <a:gdLst>
                  <a:gd name="connsiteX0" fmla="*/ 0 w 1177152"/>
                  <a:gd name="connsiteY0" fmla="*/ 94172 h 941722"/>
                  <a:gd name="connsiteX1" fmla="*/ 94172 w 1177152"/>
                  <a:gd name="connsiteY1" fmla="*/ 0 h 941722"/>
                  <a:gd name="connsiteX2" fmla="*/ 1082980 w 1177152"/>
                  <a:gd name="connsiteY2" fmla="*/ 0 h 941722"/>
                  <a:gd name="connsiteX3" fmla="*/ 1177152 w 1177152"/>
                  <a:gd name="connsiteY3" fmla="*/ 94172 h 941722"/>
                  <a:gd name="connsiteX4" fmla="*/ 1177152 w 1177152"/>
                  <a:gd name="connsiteY4" fmla="*/ 847550 h 941722"/>
                  <a:gd name="connsiteX5" fmla="*/ 1082980 w 1177152"/>
                  <a:gd name="connsiteY5" fmla="*/ 941722 h 941722"/>
                  <a:gd name="connsiteX6" fmla="*/ 94172 w 1177152"/>
                  <a:gd name="connsiteY6" fmla="*/ 941722 h 941722"/>
                  <a:gd name="connsiteX7" fmla="*/ 0 w 1177152"/>
                  <a:gd name="connsiteY7" fmla="*/ 847550 h 941722"/>
                  <a:gd name="connsiteX8" fmla="*/ 0 w 1177152"/>
                  <a:gd name="connsiteY8" fmla="*/ 94172 h 94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152" h="941722">
                    <a:moveTo>
                      <a:pt x="0" y="94172"/>
                    </a:moveTo>
                    <a:cubicBezTo>
                      <a:pt x="0" y="42162"/>
                      <a:pt x="42162" y="0"/>
                      <a:pt x="94172" y="0"/>
                    </a:cubicBezTo>
                    <a:lnTo>
                      <a:pt x="1082980" y="0"/>
                    </a:lnTo>
                    <a:cubicBezTo>
                      <a:pt x="1134990" y="0"/>
                      <a:pt x="1177152" y="42162"/>
                      <a:pt x="1177152" y="94172"/>
                    </a:cubicBezTo>
                    <a:lnTo>
                      <a:pt x="1177152" y="847550"/>
                    </a:lnTo>
                    <a:cubicBezTo>
                      <a:pt x="1177152" y="899560"/>
                      <a:pt x="1134990" y="941722"/>
                      <a:pt x="1082980" y="941722"/>
                    </a:cubicBezTo>
                    <a:lnTo>
                      <a:pt x="94172" y="941722"/>
                    </a:lnTo>
                    <a:cubicBezTo>
                      <a:pt x="42162" y="941722"/>
                      <a:pt x="0" y="899560"/>
                      <a:pt x="0" y="847550"/>
                    </a:cubicBezTo>
                    <a:lnTo>
                      <a:pt x="0" y="94172"/>
                    </a:lnTo>
                    <a:close/>
                  </a:path>
                </a:pathLst>
              </a:custGeom>
              <a:solidFill>
                <a:srgbClr val="21519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2352" tIns="92352" rIns="92352" bIns="92352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Dataset</a:t>
                </a: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6BAF8C-1A2D-40FC-B03C-6E666DA6BC91}"/>
                  </a:ext>
                </a:extLst>
              </p:cNvPr>
              <p:cNvSpPr/>
              <p:nvPr/>
            </p:nvSpPr>
            <p:spPr>
              <a:xfrm>
                <a:off x="7121600" y="1611833"/>
                <a:ext cx="1557061" cy="675502"/>
              </a:xfrm>
              <a:custGeom>
                <a:avLst/>
                <a:gdLst>
                  <a:gd name="connsiteX0" fmla="*/ 0 w 1177152"/>
                  <a:gd name="connsiteY0" fmla="*/ 94172 h 941722"/>
                  <a:gd name="connsiteX1" fmla="*/ 94172 w 1177152"/>
                  <a:gd name="connsiteY1" fmla="*/ 0 h 941722"/>
                  <a:gd name="connsiteX2" fmla="*/ 1082980 w 1177152"/>
                  <a:gd name="connsiteY2" fmla="*/ 0 h 941722"/>
                  <a:gd name="connsiteX3" fmla="*/ 1177152 w 1177152"/>
                  <a:gd name="connsiteY3" fmla="*/ 94172 h 941722"/>
                  <a:gd name="connsiteX4" fmla="*/ 1177152 w 1177152"/>
                  <a:gd name="connsiteY4" fmla="*/ 847550 h 941722"/>
                  <a:gd name="connsiteX5" fmla="*/ 1082980 w 1177152"/>
                  <a:gd name="connsiteY5" fmla="*/ 941722 h 941722"/>
                  <a:gd name="connsiteX6" fmla="*/ 94172 w 1177152"/>
                  <a:gd name="connsiteY6" fmla="*/ 941722 h 941722"/>
                  <a:gd name="connsiteX7" fmla="*/ 0 w 1177152"/>
                  <a:gd name="connsiteY7" fmla="*/ 847550 h 941722"/>
                  <a:gd name="connsiteX8" fmla="*/ 0 w 1177152"/>
                  <a:gd name="connsiteY8" fmla="*/ 94172 h 94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152" h="941722">
                    <a:moveTo>
                      <a:pt x="0" y="94172"/>
                    </a:moveTo>
                    <a:cubicBezTo>
                      <a:pt x="0" y="42162"/>
                      <a:pt x="42162" y="0"/>
                      <a:pt x="94172" y="0"/>
                    </a:cubicBezTo>
                    <a:lnTo>
                      <a:pt x="1082980" y="0"/>
                    </a:lnTo>
                    <a:cubicBezTo>
                      <a:pt x="1134990" y="0"/>
                      <a:pt x="1177152" y="42162"/>
                      <a:pt x="1177152" y="94172"/>
                    </a:cubicBezTo>
                    <a:lnTo>
                      <a:pt x="1177152" y="847550"/>
                    </a:lnTo>
                    <a:cubicBezTo>
                      <a:pt x="1177152" y="899560"/>
                      <a:pt x="1134990" y="941722"/>
                      <a:pt x="1082980" y="941722"/>
                    </a:cubicBezTo>
                    <a:lnTo>
                      <a:pt x="94172" y="941722"/>
                    </a:lnTo>
                    <a:cubicBezTo>
                      <a:pt x="42162" y="941722"/>
                      <a:pt x="0" y="899560"/>
                      <a:pt x="0" y="847550"/>
                    </a:cubicBezTo>
                    <a:lnTo>
                      <a:pt x="0" y="94172"/>
                    </a:lnTo>
                    <a:close/>
                  </a:path>
                </a:pathLst>
              </a:custGeom>
              <a:solidFill>
                <a:srgbClr val="21519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2352" tIns="92352" rIns="92352" bIns="92352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dirty="0"/>
                  <a:t>Ship Existence Model</a:t>
                </a:r>
              </a:p>
            </p:txBody>
          </p:sp>
          <p:sp>
            <p:nvSpPr>
              <p:cNvPr id="37" name="Arrow: Left 36">
                <a:extLst>
                  <a:ext uri="{FF2B5EF4-FFF2-40B4-BE49-F238E27FC236}">
                    <a16:creationId xmlns:a16="http://schemas.microsoft.com/office/drawing/2014/main" id="{DC204046-EFBB-43B8-8450-554D867EC9CC}"/>
                  </a:ext>
                </a:extLst>
              </p:cNvPr>
              <p:cNvSpPr/>
              <p:nvPr/>
            </p:nvSpPr>
            <p:spPr>
              <a:xfrm rot="9276794">
                <a:off x="2069857" y="1536987"/>
                <a:ext cx="758261" cy="243451"/>
              </a:xfrm>
              <a:prstGeom prst="leftArrow">
                <a:avLst>
                  <a:gd name="adj1" fmla="val 43982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004E840-8CD7-4296-85CF-62103306C3FD}"/>
                  </a:ext>
                </a:extLst>
              </p:cNvPr>
              <p:cNvSpPr/>
              <p:nvPr/>
            </p:nvSpPr>
            <p:spPr>
              <a:xfrm>
                <a:off x="2054281" y="1727781"/>
                <a:ext cx="961025" cy="249878"/>
              </a:xfrm>
              <a:custGeom>
                <a:avLst/>
                <a:gdLst>
                  <a:gd name="connsiteX0" fmla="*/ 0 w 1177152"/>
                  <a:gd name="connsiteY0" fmla="*/ 94172 h 941722"/>
                  <a:gd name="connsiteX1" fmla="*/ 94172 w 1177152"/>
                  <a:gd name="connsiteY1" fmla="*/ 0 h 941722"/>
                  <a:gd name="connsiteX2" fmla="*/ 1082980 w 1177152"/>
                  <a:gd name="connsiteY2" fmla="*/ 0 h 941722"/>
                  <a:gd name="connsiteX3" fmla="*/ 1177152 w 1177152"/>
                  <a:gd name="connsiteY3" fmla="*/ 94172 h 941722"/>
                  <a:gd name="connsiteX4" fmla="*/ 1177152 w 1177152"/>
                  <a:gd name="connsiteY4" fmla="*/ 847550 h 941722"/>
                  <a:gd name="connsiteX5" fmla="*/ 1082980 w 1177152"/>
                  <a:gd name="connsiteY5" fmla="*/ 941722 h 941722"/>
                  <a:gd name="connsiteX6" fmla="*/ 94172 w 1177152"/>
                  <a:gd name="connsiteY6" fmla="*/ 941722 h 941722"/>
                  <a:gd name="connsiteX7" fmla="*/ 0 w 1177152"/>
                  <a:gd name="connsiteY7" fmla="*/ 847550 h 941722"/>
                  <a:gd name="connsiteX8" fmla="*/ 0 w 1177152"/>
                  <a:gd name="connsiteY8" fmla="*/ 94172 h 94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152" h="941722">
                    <a:moveTo>
                      <a:pt x="0" y="94172"/>
                    </a:moveTo>
                    <a:cubicBezTo>
                      <a:pt x="0" y="42162"/>
                      <a:pt x="42162" y="0"/>
                      <a:pt x="94172" y="0"/>
                    </a:cubicBezTo>
                    <a:lnTo>
                      <a:pt x="1082980" y="0"/>
                    </a:lnTo>
                    <a:cubicBezTo>
                      <a:pt x="1134990" y="0"/>
                      <a:pt x="1177152" y="42162"/>
                      <a:pt x="1177152" y="94172"/>
                    </a:cubicBezTo>
                    <a:lnTo>
                      <a:pt x="1177152" y="847550"/>
                    </a:lnTo>
                    <a:cubicBezTo>
                      <a:pt x="1177152" y="899560"/>
                      <a:pt x="1134990" y="941722"/>
                      <a:pt x="1082980" y="941722"/>
                    </a:cubicBezTo>
                    <a:lnTo>
                      <a:pt x="94172" y="941722"/>
                    </a:lnTo>
                    <a:cubicBezTo>
                      <a:pt x="42162" y="941722"/>
                      <a:pt x="0" y="899560"/>
                      <a:pt x="0" y="847550"/>
                    </a:cubicBezTo>
                    <a:lnTo>
                      <a:pt x="0" y="94172"/>
                    </a:lnTo>
                    <a:close/>
                  </a:path>
                </a:pathLst>
              </a:custGeom>
              <a:noFill/>
              <a:ln w="254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2352" tIns="92352" rIns="92352" bIns="92352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dirty="0">
                    <a:solidFill>
                      <a:srgbClr val="002060"/>
                    </a:solidFill>
                  </a:rPr>
                  <a:t>Full Dataset to train</a:t>
                </a:r>
                <a:endParaRPr lang="en-US" sz="1400" kern="12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8257098-664C-470C-B113-215F2287C83F}"/>
                  </a:ext>
                </a:extLst>
              </p:cNvPr>
              <p:cNvSpPr/>
              <p:nvPr/>
            </p:nvSpPr>
            <p:spPr>
              <a:xfrm>
                <a:off x="2909661" y="1035755"/>
                <a:ext cx="1557061" cy="675502"/>
              </a:xfrm>
              <a:custGeom>
                <a:avLst/>
                <a:gdLst>
                  <a:gd name="connsiteX0" fmla="*/ 0 w 1177152"/>
                  <a:gd name="connsiteY0" fmla="*/ 94172 h 941722"/>
                  <a:gd name="connsiteX1" fmla="*/ 94172 w 1177152"/>
                  <a:gd name="connsiteY1" fmla="*/ 0 h 941722"/>
                  <a:gd name="connsiteX2" fmla="*/ 1082980 w 1177152"/>
                  <a:gd name="connsiteY2" fmla="*/ 0 h 941722"/>
                  <a:gd name="connsiteX3" fmla="*/ 1177152 w 1177152"/>
                  <a:gd name="connsiteY3" fmla="*/ 94172 h 941722"/>
                  <a:gd name="connsiteX4" fmla="*/ 1177152 w 1177152"/>
                  <a:gd name="connsiteY4" fmla="*/ 847550 h 941722"/>
                  <a:gd name="connsiteX5" fmla="*/ 1082980 w 1177152"/>
                  <a:gd name="connsiteY5" fmla="*/ 941722 h 941722"/>
                  <a:gd name="connsiteX6" fmla="*/ 94172 w 1177152"/>
                  <a:gd name="connsiteY6" fmla="*/ 941722 h 941722"/>
                  <a:gd name="connsiteX7" fmla="*/ 0 w 1177152"/>
                  <a:gd name="connsiteY7" fmla="*/ 847550 h 941722"/>
                  <a:gd name="connsiteX8" fmla="*/ 0 w 1177152"/>
                  <a:gd name="connsiteY8" fmla="*/ 94172 h 94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152" h="941722">
                    <a:moveTo>
                      <a:pt x="0" y="94172"/>
                    </a:moveTo>
                    <a:cubicBezTo>
                      <a:pt x="0" y="42162"/>
                      <a:pt x="42162" y="0"/>
                      <a:pt x="94172" y="0"/>
                    </a:cubicBezTo>
                    <a:lnTo>
                      <a:pt x="1082980" y="0"/>
                    </a:lnTo>
                    <a:cubicBezTo>
                      <a:pt x="1134990" y="0"/>
                      <a:pt x="1177152" y="42162"/>
                      <a:pt x="1177152" y="94172"/>
                    </a:cubicBezTo>
                    <a:lnTo>
                      <a:pt x="1177152" y="847550"/>
                    </a:lnTo>
                    <a:cubicBezTo>
                      <a:pt x="1177152" y="899560"/>
                      <a:pt x="1134990" y="941722"/>
                      <a:pt x="1082980" y="941722"/>
                    </a:cubicBezTo>
                    <a:lnTo>
                      <a:pt x="94172" y="941722"/>
                    </a:lnTo>
                    <a:cubicBezTo>
                      <a:pt x="42162" y="941722"/>
                      <a:pt x="0" y="899560"/>
                      <a:pt x="0" y="847550"/>
                    </a:cubicBezTo>
                    <a:lnTo>
                      <a:pt x="0" y="94172"/>
                    </a:lnTo>
                    <a:close/>
                  </a:path>
                </a:pathLst>
              </a:custGeom>
              <a:solidFill>
                <a:srgbClr val="21519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2352" tIns="92352" rIns="92352" bIns="92352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dirty="0"/>
                  <a:t>ResNet50</a:t>
                </a: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A7FA16-2471-464D-841F-CC052A25C87D}"/>
                  </a:ext>
                </a:extLst>
              </p:cNvPr>
              <p:cNvSpPr/>
              <p:nvPr/>
            </p:nvSpPr>
            <p:spPr>
              <a:xfrm>
                <a:off x="2909661" y="1957720"/>
                <a:ext cx="1557061" cy="675502"/>
              </a:xfrm>
              <a:custGeom>
                <a:avLst/>
                <a:gdLst>
                  <a:gd name="connsiteX0" fmla="*/ 0 w 1177152"/>
                  <a:gd name="connsiteY0" fmla="*/ 94172 h 941722"/>
                  <a:gd name="connsiteX1" fmla="*/ 94172 w 1177152"/>
                  <a:gd name="connsiteY1" fmla="*/ 0 h 941722"/>
                  <a:gd name="connsiteX2" fmla="*/ 1082980 w 1177152"/>
                  <a:gd name="connsiteY2" fmla="*/ 0 h 941722"/>
                  <a:gd name="connsiteX3" fmla="*/ 1177152 w 1177152"/>
                  <a:gd name="connsiteY3" fmla="*/ 94172 h 941722"/>
                  <a:gd name="connsiteX4" fmla="*/ 1177152 w 1177152"/>
                  <a:gd name="connsiteY4" fmla="*/ 847550 h 941722"/>
                  <a:gd name="connsiteX5" fmla="*/ 1082980 w 1177152"/>
                  <a:gd name="connsiteY5" fmla="*/ 941722 h 941722"/>
                  <a:gd name="connsiteX6" fmla="*/ 94172 w 1177152"/>
                  <a:gd name="connsiteY6" fmla="*/ 941722 h 941722"/>
                  <a:gd name="connsiteX7" fmla="*/ 0 w 1177152"/>
                  <a:gd name="connsiteY7" fmla="*/ 847550 h 941722"/>
                  <a:gd name="connsiteX8" fmla="*/ 0 w 1177152"/>
                  <a:gd name="connsiteY8" fmla="*/ 94172 h 94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152" h="941722">
                    <a:moveTo>
                      <a:pt x="0" y="94172"/>
                    </a:moveTo>
                    <a:cubicBezTo>
                      <a:pt x="0" y="42162"/>
                      <a:pt x="42162" y="0"/>
                      <a:pt x="94172" y="0"/>
                    </a:cubicBezTo>
                    <a:lnTo>
                      <a:pt x="1082980" y="0"/>
                    </a:lnTo>
                    <a:cubicBezTo>
                      <a:pt x="1134990" y="0"/>
                      <a:pt x="1177152" y="42162"/>
                      <a:pt x="1177152" y="94172"/>
                    </a:cubicBezTo>
                    <a:lnTo>
                      <a:pt x="1177152" y="847550"/>
                    </a:lnTo>
                    <a:cubicBezTo>
                      <a:pt x="1177152" y="899560"/>
                      <a:pt x="1134990" y="941722"/>
                      <a:pt x="1082980" y="941722"/>
                    </a:cubicBezTo>
                    <a:lnTo>
                      <a:pt x="94172" y="941722"/>
                    </a:lnTo>
                    <a:cubicBezTo>
                      <a:pt x="42162" y="941722"/>
                      <a:pt x="0" y="899560"/>
                      <a:pt x="0" y="847550"/>
                    </a:cubicBezTo>
                    <a:lnTo>
                      <a:pt x="0" y="94172"/>
                    </a:lnTo>
                    <a:close/>
                  </a:path>
                </a:pathLst>
              </a:custGeom>
              <a:solidFill>
                <a:srgbClr val="21519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2352" tIns="92352" rIns="92352" bIns="92352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dirty="0"/>
                  <a:t>VGG16</a:t>
                </a:r>
              </a:p>
            </p:txBody>
          </p:sp>
          <p:sp>
            <p:nvSpPr>
              <p:cNvPr id="31" name="Arrow: Left 30">
                <a:extLst>
                  <a:ext uri="{FF2B5EF4-FFF2-40B4-BE49-F238E27FC236}">
                    <a16:creationId xmlns:a16="http://schemas.microsoft.com/office/drawing/2014/main" id="{0B4B66C0-A475-43C3-BE5A-A54D8BC8F74F}"/>
                  </a:ext>
                </a:extLst>
              </p:cNvPr>
              <p:cNvSpPr/>
              <p:nvPr/>
            </p:nvSpPr>
            <p:spPr>
              <a:xfrm rot="12504504">
                <a:off x="2073179" y="2048281"/>
                <a:ext cx="758261" cy="243451"/>
              </a:xfrm>
              <a:prstGeom prst="leftArrow">
                <a:avLst>
                  <a:gd name="adj1" fmla="val 43982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11B41A3-3396-4F1A-A322-3FEEF600D8F2}"/>
                  </a:ext>
                </a:extLst>
              </p:cNvPr>
              <p:cNvSpPr/>
              <p:nvPr/>
            </p:nvSpPr>
            <p:spPr>
              <a:xfrm>
                <a:off x="5139671" y="1571858"/>
                <a:ext cx="1308980" cy="675502"/>
              </a:xfrm>
              <a:custGeom>
                <a:avLst/>
                <a:gdLst>
                  <a:gd name="connsiteX0" fmla="*/ 0 w 1177152"/>
                  <a:gd name="connsiteY0" fmla="*/ 94172 h 941722"/>
                  <a:gd name="connsiteX1" fmla="*/ 94172 w 1177152"/>
                  <a:gd name="connsiteY1" fmla="*/ 0 h 941722"/>
                  <a:gd name="connsiteX2" fmla="*/ 1082980 w 1177152"/>
                  <a:gd name="connsiteY2" fmla="*/ 0 h 941722"/>
                  <a:gd name="connsiteX3" fmla="*/ 1177152 w 1177152"/>
                  <a:gd name="connsiteY3" fmla="*/ 94172 h 941722"/>
                  <a:gd name="connsiteX4" fmla="*/ 1177152 w 1177152"/>
                  <a:gd name="connsiteY4" fmla="*/ 847550 h 941722"/>
                  <a:gd name="connsiteX5" fmla="*/ 1082980 w 1177152"/>
                  <a:gd name="connsiteY5" fmla="*/ 941722 h 941722"/>
                  <a:gd name="connsiteX6" fmla="*/ 94172 w 1177152"/>
                  <a:gd name="connsiteY6" fmla="*/ 941722 h 941722"/>
                  <a:gd name="connsiteX7" fmla="*/ 0 w 1177152"/>
                  <a:gd name="connsiteY7" fmla="*/ 847550 h 941722"/>
                  <a:gd name="connsiteX8" fmla="*/ 0 w 1177152"/>
                  <a:gd name="connsiteY8" fmla="*/ 94172 h 94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152" h="941722">
                    <a:moveTo>
                      <a:pt x="0" y="94172"/>
                    </a:moveTo>
                    <a:cubicBezTo>
                      <a:pt x="0" y="42162"/>
                      <a:pt x="42162" y="0"/>
                      <a:pt x="94172" y="0"/>
                    </a:cubicBezTo>
                    <a:lnTo>
                      <a:pt x="1082980" y="0"/>
                    </a:lnTo>
                    <a:cubicBezTo>
                      <a:pt x="1134990" y="0"/>
                      <a:pt x="1177152" y="42162"/>
                      <a:pt x="1177152" y="94172"/>
                    </a:cubicBezTo>
                    <a:lnTo>
                      <a:pt x="1177152" y="847550"/>
                    </a:lnTo>
                    <a:cubicBezTo>
                      <a:pt x="1177152" y="899560"/>
                      <a:pt x="1134990" y="941722"/>
                      <a:pt x="1082980" y="941722"/>
                    </a:cubicBezTo>
                    <a:lnTo>
                      <a:pt x="94172" y="941722"/>
                    </a:lnTo>
                    <a:cubicBezTo>
                      <a:pt x="42162" y="941722"/>
                      <a:pt x="0" y="899560"/>
                      <a:pt x="0" y="847550"/>
                    </a:cubicBezTo>
                    <a:lnTo>
                      <a:pt x="0" y="94172"/>
                    </a:lnTo>
                    <a:close/>
                  </a:path>
                </a:pathLst>
              </a:custGeom>
              <a:solidFill>
                <a:srgbClr val="21519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2352" tIns="92352" rIns="92352" bIns="92352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dirty="0"/>
                  <a:t>Ensemble Model</a:t>
                </a:r>
              </a:p>
            </p:txBody>
          </p:sp>
          <p:sp>
            <p:nvSpPr>
              <p:cNvPr id="38" name="Arrow: Left 37">
                <a:extLst>
                  <a:ext uri="{FF2B5EF4-FFF2-40B4-BE49-F238E27FC236}">
                    <a16:creationId xmlns:a16="http://schemas.microsoft.com/office/drawing/2014/main" id="{C2D30E3C-3A4C-4CE8-889F-352EB53055A2}"/>
                  </a:ext>
                </a:extLst>
              </p:cNvPr>
              <p:cNvSpPr/>
              <p:nvPr/>
            </p:nvSpPr>
            <p:spPr>
              <a:xfrm rot="10800000">
                <a:off x="6480934" y="1761163"/>
                <a:ext cx="663923" cy="411221"/>
              </a:xfrm>
              <a:prstGeom prst="leftArrow">
                <a:avLst>
                  <a:gd name="adj1" fmla="val 33306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Arrow: Left 42">
                <a:extLst>
                  <a:ext uri="{FF2B5EF4-FFF2-40B4-BE49-F238E27FC236}">
                    <a16:creationId xmlns:a16="http://schemas.microsoft.com/office/drawing/2014/main" id="{4974A6FD-0D78-4A93-A3B5-E5D775386B8D}"/>
                  </a:ext>
                </a:extLst>
              </p:cNvPr>
              <p:cNvSpPr/>
              <p:nvPr/>
            </p:nvSpPr>
            <p:spPr>
              <a:xfrm rot="10800000">
                <a:off x="4442905" y="1720839"/>
                <a:ext cx="663923" cy="411221"/>
              </a:xfrm>
              <a:prstGeom prst="leftArrow">
                <a:avLst>
                  <a:gd name="adj1" fmla="val 33306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68EC36-9775-415D-A29C-6E2BC3D1A231}"/>
                </a:ext>
              </a:extLst>
            </p:cNvPr>
            <p:cNvSpPr/>
            <p:nvPr/>
          </p:nvSpPr>
          <p:spPr>
            <a:xfrm>
              <a:off x="4192470" y="1782494"/>
              <a:ext cx="961025" cy="249878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>
                  <a:solidFill>
                    <a:srgbClr val="002060"/>
                  </a:solidFill>
                </a:rPr>
                <a:t>Combine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95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FB3DD7F-78A7-4395-A485-783F716D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2" y="730362"/>
            <a:ext cx="7888908" cy="5139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3CDBF-70AB-41DE-916A-2F317C0A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the product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4BD310-795E-47D7-9CD1-86A08E3404DF}"/>
              </a:ext>
            </a:extLst>
          </p:cNvPr>
          <p:cNvGrpSpPr/>
          <p:nvPr/>
        </p:nvGrpSpPr>
        <p:grpSpPr>
          <a:xfrm>
            <a:off x="221345" y="2337485"/>
            <a:ext cx="6160245" cy="1979749"/>
            <a:chOff x="221345" y="2337485"/>
            <a:chExt cx="6160245" cy="197974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F669D4-C04A-4733-9256-BE9B275FEA3F}"/>
                </a:ext>
              </a:extLst>
            </p:cNvPr>
            <p:cNvSpPr/>
            <p:nvPr/>
          </p:nvSpPr>
          <p:spPr>
            <a:xfrm>
              <a:off x="221345" y="3641732"/>
              <a:ext cx="1177152" cy="675501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Dataset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56BAF8C-1A2D-40FC-B03C-6E666DA6BC91}"/>
                </a:ext>
              </a:extLst>
            </p:cNvPr>
            <p:cNvSpPr/>
            <p:nvPr/>
          </p:nvSpPr>
          <p:spPr>
            <a:xfrm>
              <a:off x="4824529" y="3641732"/>
              <a:ext cx="1557061" cy="675502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Ship Existence Model</a:t>
              </a:r>
            </a:p>
          </p:txBody>
        </p: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DC204046-EFBB-43B8-8450-554D867EC9CC}"/>
                </a:ext>
              </a:extLst>
            </p:cNvPr>
            <p:cNvSpPr/>
            <p:nvPr/>
          </p:nvSpPr>
          <p:spPr>
            <a:xfrm rot="10800000">
              <a:off x="1446916" y="3900837"/>
              <a:ext cx="758261" cy="243451"/>
            </a:xfrm>
            <a:prstGeom prst="leftArrow">
              <a:avLst>
                <a:gd name="adj1" fmla="val 43982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004E840-8CD7-4296-85CF-62103306C3FD}"/>
                </a:ext>
              </a:extLst>
            </p:cNvPr>
            <p:cNvSpPr/>
            <p:nvPr/>
          </p:nvSpPr>
          <p:spPr>
            <a:xfrm>
              <a:off x="1431340" y="3931372"/>
              <a:ext cx="961025" cy="249878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Dataset with ships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257098-664C-470C-B113-215F2287C83F}"/>
                </a:ext>
              </a:extLst>
            </p:cNvPr>
            <p:cNvSpPr/>
            <p:nvPr/>
          </p:nvSpPr>
          <p:spPr>
            <a:xfrm>
              <a:off x="2370423" y="2337485"/>
              <a:ext cx="1557061" cy="675502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Inception V3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7A7FA16-2471-464D-841F-CC052A25C87D}"/>
                </a:ext>
              </a:extLst>
            </p:cNvPr>
            <p:cNvSpPr/>
            <p:nvPr/>
          </p:nvSpPr>
          <p:spPr>
            <a:xfrm>
              <a:off x="2370424" y="3641732"/>
              <a:ext cx="1557061" cy="675502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U-net</a:t>
              </a:r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C2D30E3C-3A4C-4CE8-889F-352EB53055A2}"/>
                </a:ext>
              </a:extLst>
            </p:cNvPr>
            <p:cNvSpPr/>
            <p:nvPr/>
          </p:nvSpPr>
          <p:spPr>
            <a:xfrm rot="10800000">
              <a:off x="4044046" y="3761390"/>
              <a:ext cx="663923" cy="411221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Arrow: Left 47">
              <a:extLst>
                <a:ext uri="{FF2B5EF4-FFF2-40B4-BE49-F238E27FC236}">
                  <a16:creationId xmlns:a16="http://schemas.microsoft.com/office/drawing/2014/main" id="{CBFC4750-5DBA-4BE7-AA50-542F338573AC}"/>
                </a:ext>
              </a:extLst>
            </p:cNvPr>
            <p:cNvSpPr/>
            <p:nvPr/>
          </p:nvSpPr>
          <p:spPr>
            <a:xfrm rot="16200000">
              <a:off x="2876369" y="3117299"/>
              <a:ext cx="532220" cy="411221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2BD0C9-FC69-41CA-9394-30A994CC74CD}"/>
                </a:ext>
              </a:extLst>
            </p:cNvPr>
            <p:cNvSpPr/>
            <p:nvPr/>
          </p:nvSpPr>
          <p:spPr>
            <a:xfrm>
              <a:off x="3272674" y="3124605"/>
              <a:ext cx="961025" cy="249878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Backbone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77A9586-C55D-444E-B8D5-6BC017B54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497" y="4214305"/>
            <a:ext cx="6236749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04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D3CD-1743-45D8-AFF0-CC435350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E4C1-D1E7-41BF-93C3-CDD72CA1D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</a:t>
            </a:r>
            <a:r>
              <a:rPr lang="en-US" altLang="zh-CN"/>
              <a:t>learning computing </a:t>
            </a:r>
            <a:r>
              <a:rPr lang="en-US" altLang="zh-CN" dirty="0"/>
              <a:t>(AWS deep learning AMIs)</a:t>
            </a:r>
          </a:p>
          <a:p>
            <a:r>
              <a:rPr lang="en-US" altLang="zh-CN" dirty="0"/>
              <a:t>Web Server (AWS EC2)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A92B2-EFDE-4CBE-8D10-267754CC0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36" y="2607574"/>
            <a:ext cx="3705108" cy="2532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00602D-2243-4128-B30D-37D3DBFD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224" y="2620933"/>
            <a:ext cx="3921234" cy="24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72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D3CD-1743-45D8-AFF0-CC435350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E4C1-D1E7-41BF-93C3-CDD72CA1D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TensorFlow</a:t>
            </a:r>
          </a:p>
          <a:p>
            <a:r>
              <a:rPr lang="en-US" altLang="zh-CN" dirty="0"/>
              <a:t>For Neural Network structure:</a:t>
            </a:r>
          </a:p>
          <a:p>
            <a:r>
              <a:rPr lang="en-US" altLang="zh-CN" dirty="0"/>
              <a:t>First, try basic CNN as baseline.</a:t>
            </a:r>
          </a:p>
          <a:p>
            <a:r>
              <a:rPr lang="en-US" altLang="zh-CN" dirty="0"/>
              <a:t>Then, advanced structure:</a:t>
            </a:r>
          </a:p>
          <a:p>
            <a:pPr marL="0" indent="0">
              <a:buNone/>
            </a:pPr>
            <a:r>
              <a:rPr lang="en-US" altLang="zh-CN" dirty="0"/>
              <a:t>Different ways to organize the </a:t>
            </a:r>
          </a:p>
          <a:p>
            <a:pPr marL="0" indent="0">
              <a:buNone/>
            </a:pPr>
            <a:r>
              <a:rPr lang="en-US" altLang="zh-CN" dirty="0"/>
              <a:t>relations between layers.</a:t>
            </a:r>
          </a:p>
          <a:p>
            <a:pPr lvl="1"/>
            <a:r>
              <a:rPr lang="en-US" altLang="zh-CN"/>
              <a:t>U-Net *  </a:t>
            </a:r>
            <a:endParaRPr lang="en-US" altLang="zh-CN" dirty="0"/>
          </a:p>
          <a:p>
            <a:pPr lvl="1"/>
            <a:r>
              <a:rPr lang="en-US" altLang="zh-CN" dirty="0"/>
              <a:t>VGG16</a:t>
            </a:r>
          </a:p>
          <a:p>
            <a:pPr lvl="1"/>
            <a:r>
              <a:rPr lang="en-US" altLang="zh-CN" dirty="0" err="1"/>
              <a:t>ResNet</a:t>
            </a:r>
            <a:r>
              <a:rPr lang="en-US" altLang="zh-CN" dirty="0"/>
              <a:t> </a:t>
            </a:r>
            <a:endParaRPr lang="en-US" dirty="0"/>
          </a:p>
        </p:txBody>
      </p:sp>
      <p:pic>
        <p:nvPicPr>
          <p:cNvPr id="6" name="Picture 2" descr="Image result for U-net">
            <a:extLst>
              <a:ext uri="{FF2B5EF4-FFF2-40B4-BE49-F238E27FC236}">
                <a16:creationId xmlns:a16="http://schemas.microsoft.com/office/drawing/2014/main" id="{95B13A80-A659-4D3C-9D84-46DEFF9FA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94" y="1191779"/>
            <a:ext cx="3273878" cy="23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upload.wikimedia.org/wikipedia/commons/thumb/5/5f/ResNets.svg/220px-ResNets.svg.png">
            <a:extLst>
              <a:ext uri="{FF2B5EF4-FFF2-40B4-BE49-F238E27FC236}">
                <a16:creationId xmlns:a16="http://schemas.microsoft.com/office/drawing/2014/main" id="{CA71D18F-5683-48F2-9BD5-D805B2EBC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10" y="3908442"/>
            <a:ext cx="1327707" cy="187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vgg16">
            <a:extLst>
              <a:ext uri="{FF2B5EF4-FFF2-40B4-BE49-F238E27FC236}">
                <a16:creationId xmlns:a16="http://schemas.microsoft.com/office/drawing/2014/main" id="{81BE1690-D3F6-4598-8789-88468630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02" y="3847665"/>
            <a:ext cx="3516296" cy="206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20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CDBF-70AB-41DE-916A-2F317C0A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36E1-E5B6-4838-90B0-4B7E03A0E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" y="1072662"/>
            <a:ext cx="7886700" cy="5139470"/>
          </a:xfrm>
        </p:spPr>
        <p:txBody>
          <a:bodyPr/>
          <a:lstStyle/>
          <a:p>
            <a:r>
              <a:rPr lang="en-US" dirty="0"/>
              <a:t>Algorithm can recognize ships and draw out ships in small deviation, even with noises like clouds and seashore. Of course, with high accuracy.</a:t>
            </a:r>
          </a:p>
          <a:p>
            <a:r>
              <a:rPr lang="en-US" dirty="0"/>
              <a:t>A web page which allows users to recognize ships from their satellite images. </a:t>
            </a:r>
          </a:p>
          <a:p>
            <a:r>
              <a:rPr lang="en-US" dirty="0"/>
              <a:t>A windows app can do the same thing, which can be easily operated be companies and government authorities.</a:t>
            </a:r>
          </a:p>
          <a:p>
            <a:r>
              <a:rPr lang="en-US" dirty="0"/>
              <a:t>Output pics are marked with detected ships and their location as below.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C68858-F385-4FF4-8C2F-3371EFABF6A8}"/>
              </a:ext>
            </a:extLst>
          </p:cNvPr>
          <p:cNvGrpSpPr/>
          <p:nvPr/>
        </p:nvGrpSpPr>
        <p:grpSpPr>
          <a:xfrm>
            <a:off x="1941156" y="4105468"/>
            <a:ext cx="4748893" cy="1959788"/>
            <a:chOff x="3443384" y="3085774"/>
            <a:chExt cx="5581260" cy="2587724"/>
          </a:xfrm>
        </p:grpSpPr>
        <p:pic>
          <p:nvPicPr>
            <p:cNvPr id="4098" name="Picture 2" descr="https://www.kaggleusercontent.com/kf/4911427/eyJhbGciOiJkaXIiLCJlbmMiOiJBMTI4Q0JDLUhTMjU2In0..gk6cIDpbfjy-2clrGBS1cw.h--IjayHNsegugd6oRCZ25uURV_05GUjeVkME4VRzDrfI7FC5t8i1vAgyMKsCZdZKTquaT1X9NMz8bRADZv3xIT3MZ2j6DA28wD3S-bcg4gp1UvfuKJmNgif2yzx-msPz7sukUQZ5n0v-lk2Gr_42Lg1UquiiGqzfOWClf3vi88.qSEFv5p4EWTBIQnU2MwXbQ/__results___files/__results___7_13.png">
              <a:extLst>
                <a:ext uri="{FF2B5EF4-FFF2-40B4-BE49-F238E27FC236}">
                  <a16:creationId xmlns:a16="http://schemas.microsoft.com/office/drawing/2014/main" id="{602BF882-5EEE-49C3-89C3-2639B27742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94" r="67022"/>
            <a:stretch/>
          </p:blipFill>
          <p:spPr bwMode="auto">
            <a:xfrm>
              <a:off x="3443384" y="3085774"/>
              <a:ext cx="2782705" cy="2587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www.kaggleusercontent.com/kf/4911427/eyJhbGciOiJkaXIiLCJlbmMiOiJBMTI4Q0JDLUhTMjU2In0..gk6cIDpbfjy-2clrGBS1cw.h--IjayHNsegugd6oRCZ25uURV_05GUjeVkME4VRzDrfI7FC5t8i1vAgyMKsCZdZKTquaT1X9NMz8bRADZv3xIT3MZ2j6DA28wD3S-bcg4gp1UvfuKJmNgif2yzx-msPz7sukUQZ5n0v-lk2Gr_42Lg1UquiiGqzfOWClf3vi88.qSEFv5p4EWTBIQnU2MwXbQ/__results___files/__results___7_13.png">
              <a:extLst>
                <a:ext uri="{FF2B5EF4-FFF2-40B4-BE49-F238E27FC236}">
                  <a16:creationId xmlns:a16="http://schemas.microsoft.com/office/drawing/2014/main" id="{B81FFE01-A475-461C-8C59-FA339502E4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65" t="7277"/>
            <a:stretch/>
          </p:blipFill>
          <p:spPr bwMode="auto">
            <a:xfrm>
              <a:off x="6289220" y="3085775"/>
              <a:ext cx="2735424" cy="2587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7892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7C78-E9F1-4B1C-9DE9-775DED19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assignment for every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CA551-64C8-4841-9E02-421E55391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 Li:</a:t>
            </a:r>
          </a:p>
          <a:p>
            <a:r>
              <a:rPr lang="en-US" dirty="0"/>
              <a:t> Data analyze, Data Visualization, Machine learning knowledge, CNN learning, model developing.</a:t>
            </a:r>
          </a:p>
          <a:p>
            <a:pPr marL="0" indent="0">
              <a:buNone/>
            </a:pPr>
            <a:r>
              <a:rPr lang="en-US" dirty="0"/>
              <a:t>(python, TensorFlow, CNN, cloud computing)</a:t>
            </a:r>
          </a:p>
          <a:p>
            <a:endParaRPr lang="en-US" dirty="0"/>
          </a:p>
          <a:p>
            <a:r>
              <a:rPr lang="en-US" dirty="0" err="1"/>
              <a:t>Ruxin</a:t>
            </a:r>
            <a:r>
              <a:rPr lang="en-US" dirty="0"/>
              <a:t> </a:t>
            </a:r>
            <a:r>
              <a:rPr lang="en-US" dirty="0" err="1"/>
              <a:t>Diao</a:t>
            </a:r>
            <a:r>
              <a:rPr lang="en-US" dirty="0"/>
              <a:t>: </a:t>
            </a:r>
          </a:p>
          <a:p>
            <a:r>
              <a:rPr lang="en-US" dirty="0"/>
              <a:t>Machine learning knowledge, Web design learning, Cloud/MapReduce implement, Windows app implement </a:t>
            </a:r>
          </a:p>
          <a:p>
            <a:pPr marL="0" indent="0">
              <a:buNone/>
            </a:pPr>
            <a:r>
              <a:rPr lang="en-US" dirty="0"/>
              <a:t>(Html, CSS, JavaScript, C#, java, Tomcat server…)</a:t>
            </a:r>
          </a:p>
        </p:txBody>
      </p:sp>
    </p:spTree>
    <p:extLst>
      <p:ext uri="{BB962C8B-B14F-4D97-AF65-F5344CB8AC3E}">
        <p14:creationId xmlns:p14="http://schemas.microsoft.com/office/powerpoint/2010/main" val="99388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75" y="-4763"/>
            <a:ext cx="2500311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B9ED5-D793-40D3-8168-836C8E31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4" y="190501"/>
            <a:ext cx="2214271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 dirty="0"/>
              <a:t>Sprint plan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B2118D-48DD-4F46-B24C-64E110892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76" y="1865763"/>
            <a:ext cx="4510679" cy="3424694"/>
          </a:xfrm>
        </p:spPr>
        <p:txBody>
          <a:bodyPr>
            <a:normAutofit/>
          </a:bodyPr>
          <a:lstStyle/>
          <a:p>
            <a:r>
              <a:rPr lang="en-US" dirty="0"/>
              <a:t>He Li: Dataset analyze, Dataset Visualization, Machine learning knowledge learning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Ruxin</a:t>
            </a:r>
            <a:r>
              <a:rPr lang="en-US" dirty="0"/>
              <a:t> </a:t>
            </a:r>
            <a:r>
              <a:rPr lang="en-US" dirty="0" err="1"/>
              <a:t>Diao</a:t>
            </a:r>
            <a:r>
              <a:rPr lang="en-US" dirty="0"/>
              <a:t>: Machine learning knowledge learning, Web design learning</a:t>
            </a:r>
          </a:p>
        </p:txBody>
      </p:sp>
    </p:spTree>
    <p:extLst>
      <p:ext uri="{BB962C8B-B14F-4D97-AF65-F5344CB8AC3E}">
        <p14:creationId xmlns:p14="http://schemas.microsoft.com/office/powerpoint/2010/main" val="1204849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2DB1-CB47-4B88-96D0-0107DBBD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 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4DADE-A890-4222-A7DD-48FBD87C2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FFF107-D732-487B-B386-B9AA96CC5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4" y="1072662"/>
            <a:ext cx="7886700" cy="52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E95DF7-0325-41AA-8908-D71706DCD7D7}"/>
              </a:ext>
            </a:extLst>
          </p:cNvPr>
          <p:cNvSpPr/>
          <p:nvPr/>
        </p:nvSpPr>
        <p:spPr>
          <a:xfrm>
            <a:off x="0" y="1"/>
            <a:ext cx="9144000" cy="1922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1DC4CF-3D4A-4EF2-B369-E672522DD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255" y="2549052"/>
            <a:ext cx="3458158" cy="1922105"/>
          </a:xfrm>
          <a:noFill/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9186E-4FA7-41F1-B2CD-96AE7E2A48A9}"/>
              </a:ext>
            </a:extLst>
          </p:cNvPr>
          <p:cNvSpPr/>
          <p:nvPr/>
        </p:nvSpPr>
        <p:spPr>
          <a:xfrm rot="10800000">
            <a:off x="0" y="4935895"/>
            <a:ext cx="9144000" cy="1922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EA24054E-BF21-4211-801D-FF3A79D5EE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072407"/>
              </p:ext>
            </p:extLst>
          </p:nvPr>
        </p:nvGraphicFramePr>
        <p:xfrm>
          <a:off x="3450751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4430BF41-15E0-4109-A0C1-2AB6D2C87057}"/>
              </a:ext>
            </a:extLst>
          </p:cNvPr>
          <p:cNvSpPr/>
          <p:nvPr/>
        </p:nvSpPr>
        <p:spPr>
          <a:xfrm>
            <a:off x="970388" y="633206"/>
            <a:ext cx="2270841" cy="5572125"/>
          </a:xfrm>
          <a:prstGeom prst="rect">
            <a:avLst/>
          </a:prstGeom>
          <a:solidFill>
            <a:schemeClr val="accent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6275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E844-7C7B-44F5-9D03-299BDB98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4818B-437C-490D-9A36-21F6F2E2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ships keep growing</a:t>
            </a:r>
          </a:p>
          <a:p>
            <a:r>
              <a:rPr lang="en-US" dirty="0"/>
              <a:t>To detect ships from satellite images to monitor ships</a:t>
            </a:r>
          </a:p>
          <a:p>
            <a:r>
              <a:rPr lang="en-US" dirty="0"/>
              <a:t>Example pics from the Training Data: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3A1BA5-F0F0-4CE0-B486-933A2288C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6" y="2240334"/>
            <a:ext cx="6396667" cy="333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09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E844-7C7B-44F5-9D03-299BDB98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4818B-437C-490D-9A36-21F6F2E2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Why we want to detect ships?</a:t>
            </a:r>
          </a:p>
          <a:p>
            <a:endParaRPr lang="en-US" dirty="0"/>
          </a:p>
          <a:p>
            <a:r>
              <a:rPr lang="en-US" dirty="0"/>
              <a:t>Disaster Response</a:t>
            </a:r>
          </a:p>
          <a:p>
            <a:endParaRPr lang="en-US" dirty="0"/>
          </a:p>
          <a:p>
            <a:r>
              <a:rPr lang="en-US" dirty="0"/>
              <a:t>Oil Spill Detection, pollution detection</a:t>
            </a:r>
          </a:p>
          <a:p>
            <a:endParaRPr lang="en-US" dirty="0"/>
          </a:p>
          <a:p>
            <a:r>
              <a:rPr lang="en-US" dirty="0"/>
              <a:t>Marine transportation optimization</a:t>
            </a:r>
          </a:p>
          <a:p>
            <a:endParaRPr lang="en-US" dirty="0"/>
          </a:p>
          <a:p>
            <a:r>
              <a:rPr lang="en-US" dirty="0"/>
              <a:t>Supervise the coastlines for security threats and illegal activities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Source: “An information system for ship detection and identification. IEEE”</a:t>
            </a:r>
          </a:p>
        </p:txBody>
      </p:sp>
    </p:spTree>
    <p:extLst>
      <p:ext uri="{BB962C8B-B14F-4D97-AF65-F5344CB8AC3E}">
        <p14:creationId xmlns:p14="http://schemas.microsoft.com/office/powerpoint/2010/main" val="52407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2B254-55D4-41A3-917A-E6D51426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1044F-E81B-40F3-B16B-D8FE8140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a Market Trader, I can track marine traffic to forecast commodity prices. </a:t>
            </a:r>
          </a:p>
          <a:p>
            <a:r>
              <a:rPr lang="en-US" dirty="0"/>
              <a:t>As a transportation company, we can optimize the route to improve the efficiency.</a:t>
            </a:r>
          </a:p>
          <a:p>
            <a:r>
              <a:rPr lang="en-US" dirty="0"/>
              <a:t>As port authorities, we can manage marine traffic to ensure safety. When the disaster comes, this kind of service can assure a quick response and full supervision of the ships.</a:t>
            </a:r>
          </a:p>
          <a:p>
            <a:r>
              <a:rPr lang="en-US" dirty="0"/>
              <a:t>As environment authorities, oil spill detection and pollution detection can be much easier.</a:t>
            </a:r>
          </a:p>
          <a:p>
            <a:r>
              <a:rPr lang="en-US" dirty="0"/>
              <a:t>As a Marian police, I find it very convenient to supervise the coastlines for security threats and illegal activities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Source: “An information system for ship detection and identification. IEEE”</a:t>
            </a:r>
          </a:p>
        </p:txBody>
      </p:sp>
    </p:spTree>
    <p:extLst>
      <p:ext uri="{BB962C8B-B14F-4D97-AF65-F5344CB8AC3E}">
        <p14:creationId xmlns:p14="http://schemas.microsoft.com/office/powerpoint/2010/main" val="301785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747E-CEE6-4268-90F6-D05865C8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3B850-2752-41E0-8A00-9FD3EE3BD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Previous Products:</a:t>
            </a:r>
          </a:p>
          <a:p>
            <a:r>
              <a:rPr lang="en-US" dirty="0"/>
              <a:t>acoustic underwater</a:t>
            </a:r>
          </a:p>
          <a:p>
            <a:r>
              <a:rPr lang="en-US" dirty="0"/>
              <a:t>electric field detector</a:t>
            </a:r>
          </a:p>
          <a:p>
            <a:r>
              <a:rPr lang="en-US" dirty="0"/>
              <a:t>ship based coastal radar.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product:</a:t>
            </a:r>
          </a:p>
          <a:p>
            <a:r>
              <a:rPr lang="en-US" dirty="0"/>
              <a:t>satellite imagery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Source: “An information system for ship detection and identification. IEEE”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1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FB3DD7F-78A7-4395-A485-783F716D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12" y="1064589"/>
            <a:ext cx="7888908" cy="5139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3CDBF-70AB-41DE-916A-2F317C0A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the product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9AEEBC4C-ED8F-40FA-80E5-6BCB6BA4A6AE}"/>
              </a:ext>
            </a:extLst>
          </p:cNvPr>
          <p:cNvSpPr/>
          <p:nvPr/>
        </p:nvSpPr>
        <p:spPr>
          <a:xfrm rot="3912784">
            <a:off x="3941466" y="3596530"/>
            <a:ext cx="557705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B21D04-02F3-4361-B048-9B9721277C3F}"/>
              </a:ext>
            </a:extLst>
          </p:cNvPr>
          <p:cNvSpPr/>
          <p:nvPr/>
        </p:nvSpPr>
        <p:spPr>
          <a:xfrm>
            <a:off x="3152675" y="2586181"/>
            <a:ext cx="1177152" cy="941722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Test data validate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E22BEFEB-CD4C-4ECC-93CF-70A6D1735D15}"/>
              </a:ext>
            </a:extLst>
          </p:cNvPr>
          <p:cNvSpPr/>
          <p:nvPr/>
        </p:nvSpPr>
        <p:spPr>
          <a:xfrm rot="16200000">
            <a:off x="1746293" y="1920062"/>
            <a:ext cx="572682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7F669D4-C04A-4733-9256-BE9B275FEA3F}"/>
              </a:ext>
            </a:extLst>
          </p:cNvPr>
          <p:cNvSpPr/>
          <p:nvPr/>
        </p:nvSpPr>
        <p:spPr>
          <a:xfrm>
            <a:off x="1444058" y="1368084"/>
            <a:ext cx="1177152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Dataset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1EACF2F6-4552-4C7E-91D6-F423B930FBCC}"/>
              </a:ext>
            </a:extLst>
          </p:cNvPr>
          <p:cNvSpPr/>
          <p:nvPr/>
        </p:nvSpPr>
        <p:spPr>
          <a:xfrm rot="19350341">
            <a:off x="2400503" y="3628114"/>
            <a:ext cx="897351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A9F30CB-6F3C-403B-B441-4A630187FF02}"/>
              </a:ext>
            </a:extLst>
          </p:cNvPr>
          <p:cNvSpPr/>
          <p:nvPr/>
        </p:nvSpPr>
        <p:spPr>
          <a:xfrm>
            <a:off x="3558668" y="4081470"/>
            <a:ext cx="1342847" cy="572684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Cross validation</a:t>
            </a:r>
            <a:endParaRPr lang="en-US" sz="20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9FCE84-F744-424A-BED3-E3BF30F4DC4E}"/>
              </a:ext>
            </a:extLst>
          </p:cNvPr>
          <p:cNvSpPr/>
          <p:nvPr/>
        </p:nvSpPr>
        <p:spPr>
          <a:xfrm>
            <a:off x="5843061" y="1328391"/>
            <a:ext cx="1716919" cy="650389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User Input image/dataset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0DE035-E779-4569-B971-E8D7A85847CA}"/>
              </a:ext>
            </a:extLst>
          </p:cNvPr>
          <p:cNvSpPr/>
          <p:nvPr/>
        </p:nvSpPr>
        <p:spPr>
          <a:xfrm>
            <a:off x="1212394" y="1222309"/>
            <a:ext cx="3847766" cy="3583955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2F60E4BA-013D-4D49-9305-73CB6B9CBBAA}"/>
              </a:ext>
            </a:extLst>
          </p:cNvPr>
          <p:cNvSpPr/>
          <p:nvPr/>
        </p:nvSpPr>
        <p:spPr>
          <a:xfrm rot="16200000">
            <a:off x="1746293" y="3637379"/>
            <a:ext cx="572682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2BDDCD-5A08-4F39-A521-4AAAB5686E64}"/>
              </a:ext>
            </a:extLst>
          </p:cNvPr>
          <p:cNvSpPr/>
          <p:nvPr/>
        </p:nvSpPr>
        <p:spPr>
          <a:xfrm>
            <a:off x="1380239" y="2540380"/>
            <a:ext cx="1434613" cy="755814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Cloud (AWS)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14F42CB3-5B95-4872-B213-7B59962CEB24}"/>
              </a:ext>
            </a:extLst>
          </p:cNvPr>
          <p:cNvSpPr/>
          <p:nvPr/>
        </p:nvSpPr>
        <p:spPr>
          <a:xfrm rot="10800000">
            <a:off x="2757313" y="4233873"/>
            <a:ext cx="738042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B9C2DA-AB5A-4372-B0E5-1BEC478D372C}"/>
              </a:ext>
            </a:extLst>
          </p:cNvPr>
          <p:cNvSpPr/>
          <p:nvPr/>
        </p:nvSpPr>
        <p:spPr>
          <a:xfrm>
            <a:off x="1444058" y="4044309"/>
            <a:ext cx="1177152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/>
              <a:t>Training model</a:t>
            </a:r>
            <a:endParaRPr lang="en-US" sz="2000" kern="12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FBD06C-0083-4663-82E7-1CE1AA3A202F}"/>
              </a:ext>
            </a:extLst>
          </p:cNvPr>
          <p:cNvSpPr/>
          <p:nvPr/>
        </p:nvSpPr>
        <p:spPr>
          <a:xfrm>
            <a:off x="2145857" y="4981275"/>
            <a:ext cx="1782839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Model develop and optimize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1CCC6D1-046A-4121-9588-590DD78AC77A}"/>
              </a:ext>
            </a:extLst>
          </p:cNvPr>
          <p:cNvSpPr/>
          <p:nvPr/>
        </p:nvSpPr>
        <p:spPr>
          <a:xfrm>
            <a:off x="5397982" y="2319533"/>
            <a:ext cx="2533624" cy="2486731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4F0773C-852F-45E9-8B7A-E5E868574712}"/>
              </a:ext>
            </a:extLst>
          </p:cNvPr>
          <p:cNvSpPr/>
          <p:nvPr/>
        </p:nvSpPr>
        <p:spPr>
          <a:xfrm>
            <a:off x="5423909" y="1172999"/>
            <a:ext cx="2507697" cy="90617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34465CB8-2CC5-4BB1-8FAC-B5845D25F7B3}"/>
              </a:ext>
            </a:extLst>
          </p:cNvPr>
          <p:cNvSpPr/>
          <p:nvPr/>
        </p:nvSpPr>
        <p:spPr>
          <a:xfrm rot="10800000">
            <a:off x="4382727" y="3094328"/>
            <a:ext cx="1082881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41168D3-C59C-4D45-86EF-A063F1C264A6}"/>
              </a:ext>
            </a:extLst>
          </p:cNvPr>
          <p:cNvSpPr/>
          <p:nvPr/>
        </p:nvSpPr>
        <p:spPr>
          <a:xfrm>
            <a:off x="6841366" y="3682982"/>
            <a:ext cx="1070470" cy="675502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Web server (AWS)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51976A1-3C76-4C1C-8115-0998B721DD89}"/>
              </a:ext>
            </a:extLst>
          </p:cNvPr>
          <p:cNvSpPr/>
          <p:nvPr/>
        </p:nvSpPr>
        <p:spPr>
          <a:xfrm>
            <a:off x="6893669" y="2535286"/>
            <a:ext cx="946848" cy="675502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Web page</a:t>
            </a:r>
          </a:p>
        </p:txBody>
      </p:sp>
      <p:sp>
        <p:nvSpPr>
          <p:cNvPr id="41" name="Arrow: Left 40">
            <a:extLst>
              <a:ext uri="{FF2B5EF4-FFF2-40B4-BE49-F238E27FC236}">
                <a16:creationId xmlns:a16="http://schemas.microsoft.com/office/drawing/2014/main" id="{3463D208-1A97-4E06-9F9C-C45D9A2A7308}"/>
              </a:ext>
            </a:extLst>
          </p:cNvPr>
          <p:cNvSpPr/>
          <p:nvPr/>
        </p:nvSpPr>
        <p:spPr>
          <a:xfrm rot="16200000">
            <a:off x="7164369" y="3303684"/>
            <a:ext cx="405448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E459D33E-1355-457E-AA4B-41D5D78FFD08}"/>
              </a:ext>
            </a:extLst>
          </p:cNvPr>
          <p:cNvSpPr/>
          <p:nvPr/>
        </p:nvSpPr>
        <p:spPr>
          <a:xfrm rot="16200000">
            <a:off x="6540393" y="2039101"/>
            <a:ext cx="248801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F65DAA0-DFD5-41AE-86AC-72930F17EF46}"/>
              </a:ext>
            </a:extLst>
          </p:cNvPr>
          <p:cNvSpPr/>
          <p:nvPr/>
        </p:nvSpPr>
        <p:spPr>
          <a:xfrm>
            <a:off x="5510232" y="3682981"/>
            <a:ext cx="1116828" cy="675502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Windows app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B715A0F-575E-4ADB-A35F-9DFF12AF2DA7}"/>
              </a:ext>
            </a:extLst>
          </p:cNvPr>
          <p:cNvSpPr/>
          <p:nvPr/>
        </p:nvSpPr>
        <p:spPr>
          <a:xfrm>
            <a:off x="5404139" y="5046429"/>
            <a:ext cx="2507697" cy="906170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FF4D7268-FF8C-47BC-8C24-2D625556A2AA}"/>
              </a:ext>
            </a:extLst>
          </p:cNvPr>
          <p:cNvSpPr/>
          <p:nvPr/>
        </p:nvSpPr>
        <p:spPr>
          <a:xfrm rot="16200000">
            <a:off x="6540392" y="4767847"/>
            <a:ext cx="248801" cy="353145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5C9DB6-0303-42AC-ADFE-6FDC5B6F6D88}"/>
              </a:ext>
            </a:extLst>
          </p:cNvPr>
          <p:cNvSpPr/>
          <p:nvPr/>
        </p:nvSpPr>
        <p:spPr>
          <a:xfrm>
            <a:off x="5416062" y="5179918"/>
            <a:ext cx="2458450" cy="650389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/>
              <a:t>Output the </a:t>
            </a:r>
            <a:r>
              <a:rPr lang="en-US" sz="2000" dirty="0"/>
              <a:t>numbers </a:t>
            </a:r>
            <a:r>
              <a:rPr lang="en-US" sz="2000" kern="1200" dirty="0"/>
              <a:t>and </a:t>
            </a:r>
            <a:r>
              <a:rPr lang="en-US" sz="2000" dirty="0"/>
              <a:t>locations </a:t>
            </a:r>
            <a:r>
              <a:rPr lang="en-US" sz="2000" kern="1200" dirty="0"/>
              <a:t>of ships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9D76D3-17EC-47B7-B4BC-B350F7EF3FCD}"/>
              </a:ext>
            </a:extLst>
          </p:cNvPr>
          <p:cNvSpPr/>
          <p:nvPr/>
        </p:nvSpPr>
        <p:spPr>
          <a:xfrm>
            <a:off x="5879454" y="4344679"/>
            <a:ext cx="1586301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B7B8F94-BADD-450F-B44A-DFE598D72EDC}"/>
              </a:ext>
            </a:extLst>
          </p:cNvPr>
          <p:cNvSpPr/>
          <p:nvPr/>
        </p:nvSpPr>
        <p:spPr>
          <a:xfrm>
            <a:off x="1955008" y="3833934"/>
            <a:ext cx="3176365" cy="493446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TensorFlow</a:t>
            </a:r>
            <a:endParaRPr lang="en-US" sz="2000" kern="1200" dirty="0">
              <a:solidFill>
                <a:schemeClr val="tx1"/>
              </a:solidFill>
            </a:endParaRPr>
          </a:p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06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FB3DD7F-78A7-4395-A485-783F716D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61" y="1299244"/>
            <a:ext cx="7888908" cy="5139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3CDBF-70AB-41DE-916A-2F317C0A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the product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66814E-0B8B-41EE-92DC-F17ADF601999}"/>
              </a:ext>
            </a:extLst>
          </p:cNvPr>
          <p:cNvGrpSpPr/>
          <p:nvPr/>
        </p:nvGrpSpPr>
        <p:grpSpPr>
          <a:xfrm>
            <a:off x="683624" y="1983172"/>
            <a:ext cx="7920115" cy="3771516"/>
            <a:chOff x="683624" y="1983172"/>
            <a:chExt cx="7920115" cy="377151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F669D4-C04A-4733-9256-BE9B275FEA3F}"/>
                </a:ext>
              </a:extLst>
            </p:cNvPr>
            <p:cNvSpPr/>
            <p:nvPr/>
          </p:nvSpPr>
          <p:spPr>
            <a:xfrm>
              <a:off x="683624" y="3681706"/>
              <a:ext cx="1177152" cy="572683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Dataset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9FCE84-F744-424A-BED3-E3BF30F4DC4E}"/>
                </a:ext>
              </a:extLst>
            </p:cNvPr>
            <p:cNvSpPr/>
            <p:nvPr/>
          </p:nvSpPr>
          <p:spPr>
            <a:xfrm>
              <a:off x="6780413" y="1983172"/>
              <a:ext cx="1399587" cy="650389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User Input images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AFBD06C-0083-4663-82E7-1CE1AA3A202F}"/>
                </a:ext>
              </a:extLst>
            </p:cNvPr>
            <p:cNvSpPr/>
            <p:nvPr/>
          </p:nvSpPr>
          <p:spPr>
            <a:xfrm>
              <a:off x="2654566" y="5174652"/>
              <a:ext cx="1978818" cy="572683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/>
                  </a:solidFill>
                </a:rPr>
                <a:t>Machine Learning Models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41168D3-C59C-4D45-86EF-A063F1C264A6}"/>
                </a:ext>
              </a:extLst>
            </p:cNvPr>
            <p:cNvSpPr/>
            <p:nvPr/>
          </p:nvSpPr>
          <p:spPr>
            <a:xfrm>
              <a:off x="5271052" y="3232251"/>
              <a:ext cx="1308980" cy="675502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Web server (AWS)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51976A1-3C76-4C1C-8115-0998B721DD89}"/>
                </a:ext>
              </a:extLst>
            </p:cNvPr>
            <p:cNvSpPr/>
            <p:nvPr/>
          </p:nvSpPr>
          <p:spPr>
            <a:xfrm>
              <a:off x="7046673" y="3179305"/>
              <a:ext cx="946848" cy="675502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Web page</a:t>
              </a:r>
            </a:p>
          </p:txBody>
        </p:sp>
        <p:sp>
          <p:nvSpPr>
            <p:cNvPr id="41" name="Arrow: Left 40">
              <a:extLst>
                <a:ext uri="{FF2B5EF4-FFF2-40B4-BE49-F238E27FC236}">
                  <a16:creationId xmlns:a16="http://schemas.microsoft.com/office/drawing/2014/main" id="{3463D208-1A97-4E06-9F9C-C45D9A2A7308}"/>
                </a:ext>
              </a:extLst>
            </p:cNvPr>
            <p:cNvSpPr/>
            <p:nvPr/>
          </p:nvSpPr>
          <p:spPr>
            <a:xfrm rot="16200000">
              <a:off x="7317373" y="3947703"/>
              <a:ext cx="405448" cy="353145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Arrow: Left 41">
              <a:extLst>
                <a:ext uri="{FF2B5EF4-FFF2-40B4-BE49-F238E27FC236}">
                  <a16:creationId xmlns:a16="http://schemas.microsoft.com/office/drawing/2014/main" id="{E459D33E-1355-457E-AA4B-41D5D78FFD08}"/>
                </a:ext>
              </a:extLst>
            </p:cNvPr>
            <p:cNvSpPr/>
            <p:nvPr/>
          </p:nvSpPr>
          <p:spPr>
            <a:xfrm rot="16200000">
              <a:off x="7275315" y="2769257"/>
              <a:ext cx="466949" cy="353145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25C9DB6-0303-42AC-ADFE-6FDC5B6F6D88}"/>
                </a:ext>
              </a:extLst>
            </p:cNvPr>
            <p:cNvSpPr/>
            <p:nvPr/>
          </p:nvSpPr>
          <p:spPr>
            <a:xfrm>
              <a:off x="6413838" y="4462421"/>
              <a:ext cx="2189901" cy="650389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Output detected ships with box</a:t>
              </a: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9D76D3-17EC-47B7-B4BC-B350F7EF3FCD}"/>
                </a:ext>
              </a:extLst>
            </p:cNvPr>
            <p:cNvSpPr/>
            <p:nvPr/>
          </p:nvSpPr>
          <p:spPr>
            <a:xfrm>
              <a:off x="6687057" y="5182005"/>
              <a:ext cx="1586301" cy="572683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/>
                  </a:solidFill>
                </a:rPr>
                <a:t>Applications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56BAF8C-1A2D-40FC-B03C-6E666DA6BC91}"/>
                </a:ext>
              </a:extLst>
            </p:cNvPr>
            <p:cNvSpPr/>
            <p:nvPr/>
          </p:nvSpPr>
          <p:spPr>
            <a:xfrm>
              <a:off x="2753991" y="3228428"/>
              <a:ext cx="1557061" cy="675502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Ship Existence Model</a:t>
              </a:r>
            </a:p>
          </p:txBody>
        </p: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DC204046-EFBB-43B8-8450-554D867EC9CC}"/>
                </a:ext>
              </a:extLst>
            </p:cNvPr>
            <p:cNvSpPr/>
            <p:nvPr/>
          </p:nvSpPr>
          <p:spPr>
            <a:xfrm rot="9276794">
              <a:off x="1955868" y="3499298"/>
              <a:ext cx="758261" cy="243451"/>
            </a:xfrm>
            <a:prstGeom prst="leftArrow">
              <a:avLst>
                <a:gd name="adj1" fmla="val 43982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CCA5E9F-93A6-4E76-898B-B68D7BFA6B46}"/>
                </a:ext>
              </a:extLst>
            </p:cNvPr>
            <p:cNvSpPr/>
            <p:nvPr/>
          </p:nvSpPr>
          <p:spPr>
            <a:xfrm>
              <a:off x="2772888" y="4306610"/>
              <a:ext cx="1557061" cy="675502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Segmentation Model</a:t>
              </a:r>
            </a:p>
          </p:txBody>
        </p:sp>
        <p:sp>
          <p:nvSpPr>
            <p:cNvPr id="51" name="Arrow: Left 50">
              <a:extLst>
                <a:ext uri="{FF2B5EF4-FFF2-40B4-BE49-F238E27FC236}">
                  <a16:creationId xmlns:a16="http://schemas.microsoft.com/office/drawing/2014/main" id="{917A1617-2801-4E03-9751-E9A025510301}"/>
                </a:ext>
              </a:extLst>
            </p:cNvPr>
            <p:cNvSpPr/>
            <p:nvPr/>
          </p:nvSpPr>
          <p:spPr>
            <a:xfrm>
              <a:off x="4406144" y="3233493"/>
              <a:ext cx="663923" cy="288134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Arrow: Left 51">
              <a:extLst>
                <a:ext uri="{FF2B5EF4-FFF2-40B4-BE49-F238E27FC236}">
                  <a16:creationId xmlns:a16="http://schemas.microsoft.com/office/drawing/2014/main" id="{FDD476A2-310B-4532-A9EA-B79960385D67}"/>
                </a:ext>
              </a:extLst>
            </p:cNvPr>
            <p:cNvSpPr/>
            <p:nvPr/>
          </p:nvSpPr>
          <p:spPr>
            <a:xfrm rot="10800000">
              <a:off x="4406143" y="3537639"/>
              <a:ext cx="663923" cy="288134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Arrow: Left 52">
              <a:extLst>
                <a:ext uri="{FF2B5EF4-FFF2-40B4-BE49-F238E27FC236}">
                  <a16:creationId xmlns:a16="http://schemas.microsoft.com/office/drawing/2014/main" id="{C85D68AF-7F92-4267-9898-605EEEECFD60}"/>
                </a:ext>
              </a:extLst>
            </p:cNvPr>
            <p:cNvSpPr/>
            <p:nvPr/>
          </p:nvSpPr>
          <p:spPr>
            <a:xfrm rot="16200000">
              <a:off x="3378838" y="3993816"/>
              <a:ext cx="307366" cy="222908"/>
            </a:xfrm>
            <a:prstGeom prst="leftArrow">
              <a:avLst>
                <a:gd name="adj1" fmla="val 46877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Arrow: Left 53">
              <a:extLst>
                <a:ext uri="{FF2B5EF4-FFF2-40B4-BE49-F238E27FC236}">
                  <a16:creationId xmlns:a16="http://schemas.microsoft.com/office/drawing/2014/main" id="{14E12733-FC84-4BC0-B72E-669AAF03ECB7}"/>
                </a:ext>
              </a:extLst>
            </p:cNvPr>
            <p:cNvSpPr/>
            <p:nvPr/>
          </p:nvSpPr>
          <p:spPr>
            <a:xfrm rot="8140624">
              <a:off x="4469560" y="4169356"/>
              <a:ext cx="663923" cy="288134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Arrow: Left 54">
              <a:extLst>
                <a:ext uri="{FF2B5EF4-FFF2-40B4-BE49-F238E27FC236}">
                  <a16:creationId xmlns:a16="http://schemas.microsoft.com/office/drawing/2014/main" id="{228C415C-809D-4403-A520-7E4740CD8E38}"/>
                </a:ext>
              </a:extLst>
            </p:cNvPr>
            <p:cNvSpPr/>
            <p:nvPr/>
          </p:nvSpPr>
          <p:spPr>
            <a:xfrm>
              <a:off x="6612263" y="3257039"/>
              <a:ext cx="382157" cy="288134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Arrow: Left 55">
              <a:extLst>
                <a:ext uri="{FF2B5EF4-FFF2-40B4-BE49-F238E27FC236}">
                  <a16:creationId xmlns:a16="http://schemas.microsoft.com/office/drawing/2014/main" id="{0405E458-CABF-4EEE-94C5-B9FCABFC90A4}"/>
                </a:ext>
              </a:extLst>
            </p:cNvPr>
            <p:cNvSpPr/>
            <p:nvPr/>
          </p:nvSpPr>
          <p:spPr>
            <a:xfrm rot="10800000">
              <a:off x="6612261" y="3561185"/>
              <a:ext cx="382157" cy="288134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86BD69-042D-419F-8DDF-EF03A4569936}"/>
                </a:ext>
              </a:extLst>
            </p:cNvPr>
            <p:cNvSpPr/>
            <p:nvPr/>
          </p:nvSpPr>
          <p:spPr>
            <a:xfrm>
              <a:off x="4257591" y="3795003"/>
              <a:ext cx="961025" cy="249878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No ship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5864CFA-B037-4252-AC1C-D5956ECE3BA7}"/>
                </a:ext>
              </a:extLst>
            </p:cNvPr>
            <p:cNvSpPr/>
            <p:nvPr/>
          </p:nvSpPr>
          <p:spPr>
            <a:xfrm>
              <a:off x="3092648" y="3934069"/>
              <a:ext cx="961025" cy="249878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Has ship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D87335-CB71-43F0-A65C-C54EC498A32F}"/>
                </a:ext>
              </a:extLst>
            </p:cNvPr>
            <p:cNvSpPr/>
            <p:nvPr/>
          </p:nvSpPr>
          <p:spPr>
            <a:xfrm>
              <a:off x="4460027" y="4259313"/>
              <a:ext cx="1130505" cy="541825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Ships locations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62" name="Arrow: Left 61">
              <a:extLst>
                <a:ext uri="{FF2B5EF4-FFF2-40B4-BE49-F238E27FC236}">
                  <a16:creationId xmlns:a16="http://schemas.microsoft.com/office/drawing/2014/main" id="{AA80AE64-25DE-40AA-91B2-93102F98C1B8}"/>
                </a:ext>
              </a:extLst>
            </p:cNvPr>
            <p:cNvSpPr/>
            <p:nvPr/>
          </p:nvSpPr>
          <p:spPr>
            <a:xfrm rot="11861810">
              <a:off x="1955868" y="4400910"/>
              <a:ext cx="758261" cy="243451"/>
            </a:xfrm>
            <a:prstGeom prst="leftArrow">
              <a:avLst>
                <a:gd name="adj1" fmla="val 43982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004E840-8CD7-4296-85CF-62103306C3FD}"/>
                </a:ext>
              </a:extLst>
            </p:cNvPr>
            <p:cNvSpPr/>
            <p:nvPr/>
          </p:nvSpPr>
          <p:spPr>
            <a:xfrm>
              <a:off x="1697874" y="3242822"/>
              <a:ext cx="961025" cy="249878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Full Dataset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3894A85-5BA5-42C3-9283-FA78C62D4CDD}"/>
                </a:ext>
              </a:extLst>
            </p:cNvPr>
            <p:cNvSpPr/>
            <p:nvPr/>
          </p:nvSpPr>
          <p:spPr>
            <a:xfrm>
              <a:off x="1681785" y="4652273"/>
              <a:ext cx="961025" cy="249878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Dataset with Ships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FB3DD7F-78A7-4395-A485-783F716D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54" y="812618"/>
            <a:ext cx="7888908" cy="5139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3CDBF-70AB-41DE-916A-2F317C0A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the product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FBD06C-0083-4663-82E7-1CE1AA3A202F}"/>
              </a:ext>
            </a:extLst>
          </p:cNvPr>
          <p:cNvSpPr/>
          <p:nvPr/>
        </p:nvSpPr>
        <p:spPr>
          <a:xfrm>
            <a:off x="4002599" y="6475551"/>
            <a:ext cx="1978818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Machine Learning Models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9D76D3-17EC-47B7-B4BC-B350F7EF3FCD}"/>
              </a:ext>
            </a:extLst>
          </p:cNvPr>
          <p:cNvSpPr/>
          <p:nvPr/>
        </p:nvSpPr>
        <p:spPr>
          <a:xfrm>
            <a:off x="8035090" y="6482904"/>
            <a:ext cx="1586301" cy="572683"/>
          </a:xfrm>
          <a:custGeom>
            <a:avLst/>
            <a:gdLst>
              <a:gd name="connsiteX0" fmla="*/ 0 w 1177152"/>
              <a:gd name="connsiteY0" fmla="*/ 94172 h 941722"/>
              <a:gd name="connsiteX1" fmla="*/ 94172 w 1177152"/>
              <a:gd name="connsiteY1" fmla="*/ 0 h 941722"/>
              <a:gd name="connsiteX2" fmla="*/ 1082980 w 1177152"/>
              <a:gd name="connsiteY2" fmla="*/ 0 h 941722"/>
              <a:gd name="connsiteX3" fmla="*/ 1177152 w 1177152"/>
              <a:gd name="connsiteY3" fmla="*/ 94172 h 941722"/>
              <a:gd name="connsiteX4" fmla="*/ 1177152 w 1177152"/>
              <a:gd name="connsiteY4" fmla="*/ 847550 h 941722"/>
              <a:gd name="connsiteX5" fmla="*/ 1082980 w 1177152"/>
              <a:gd name="connsiteY5" fmla="*/ 941722 h 941722"/>
              <a:gd name="connsiteX6" fmla="*/ 94172 w 1177152"/>
              <a:gd name="connsiteY6" fmla="*/ 941722 h 941722"/>
              <a:gd name="connsiteX7" fmla="*/ 0 w 1177152"/>
              <a:gd name="connsiteY7" fmla="*/ 847550 h 941722"/>
              <a:gd name="connsiteX8" fmla="*/ 0 w 1177152"/>
              <a:gd name="connsiteY8" fmla="*/ 94172 h 9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152" h="941722">
                <a:moveTo>
                  <a:pt x="0" y="94172"/>
                </a:moveTo>
                <a:cubicBezTo>
                  <a:pt x="0" y="42162"/>
                  <a:pt x="42162" y="0"/>
                  <a:pt x="94172" y="0"/>
                </a:cubicBezTo>
                <a:lnTo>
                  <a:pt x="1082980" y="0"/>
                </a:lnTo>
                <a:cubicBezTo>
                  <a:pt x="1134990" y="0"/>
                  <a:pt x="1177152" y="42162"/>
                  <a:pt x="1177152" y="94172"/>
                </a:cubicBezTo>
                <a:lnTo>
                  <a:pt x="1177152" y="847550"/>
                </a:lnTo>
                <a:cubicBezTo>
                  <a:pt x="1177152" y="899560"/>
                  <a:pt x="1134990" y="941722"/>
                  <a:pt x="1082980" y="941722"/>
                </a:cubicBezTo>
                <a:lnTo>
                  <a:pt x="94172" y="941722"/>
                </a:lnTo>
                <a:cubicBezTo>
                  <a:pt x="42162" y="941722"/>
                  <a:pt x="0" y="899560"/>
                  <a:pt x="0" y="847550"/>
                </a:cubicBezTo>
                <a:lnTo>
                  <a:pt x="0" y="94172"/>
                </a:lnTo>
                <a:close/>
              </a:path>
            </a:pathLst>
          </a:custGeom>
          <a:noFill/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352" tIns="92352" rIns="92352" bIns="923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Applications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2FA97C-3681-4A8E-ACB3-C696A7C33DC6}"/>
              </a:ext>
            </a:extLst>
          </p:cNvPr>
          <p:cNvGrpSpPr/>
          <p:nvPr/>
        </p:nvGrpSpPr>
        <p:grpSpPr>
          <a:xfrm>
            <a:off x="448007" y="1620352"/>
            <a:ext cx="8641365" cy="3130814"/>
            <a:chOff x="501347" y="1874049"/>
            <a:chExt cx="8641365" cy="313081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9FCE84-F744-424A-BED3-E3BF30F4DC4E}"/>
                </a:ext>
              </a:extLst>
            </p:cNvPr>
            <p:cNvSpPr/>
            <p:nvPr/>
          </p:nvSpPr>
          <p:spPr>
            <a:xfrm>
              <a:off x="501347" y="2791220"/>
              <a:ext cx="1399587" cy="650389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User Input images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56BAF8C-1A2D-40FC-B03C-6E666DA6BC91}"/>
                </a:ext>
              </a:extLst>
            </p:cNvPr>
            <p:cNvSpPr/>
            <p:nvPr/>
          </p:nvSpPr>
          <p:spPr>
            <a:xfrm>
              <a:off x="3084491" y="2773507"/>
              <a:ext cx="1557061" cy="675502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Ship Existence Model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CCA5E9F-93A6-4E76-898B-B68D7BFA6B46}"/>
                </a:ext>
              </a:extLst>
            </p:cNvPr>
            <p:cNvSpPr/>
            <p:nvPr/>
          </p:nvSpPr>
          <p:spPr>
            <a:xfrm>
              <a:off x="3193877" y="4329361"/>
              <a:ext cx="1338287" cy="675502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U-net Model</a:t>
              </a:r>
            </a:p>
          </p:txBody>
        </p:sp>
        <p:sp>
          <p:nvSpPr>
            <p:cNvPr id="52" name="Arrow: Left 51">
              <a:extLst>
                <a:ext uri="{FF2B5EF4-FFF2-40B4-BE49-F238E27FC236}">
                  <a16:creationId xmlns:a16="http://schemas.microsoft.com/office/drawing/2014/main" id="{FDD476A2-310B-4532-A9EA-B79960385D67}"/>
                </a:ext>
              </a:extLst>
            </p:cNvPr>
            <p:cNvSpPr/>
            <p:nvPr/>
          </p:nvSpPr>
          <p:spPr>
            <a:xfrm rot="10800000">
              <a:off x="2031657" y="2967189"/>
              <a:ext cx="1028520" cy="288135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86BD69-042D-419F-8DDF-EF03A4569936}"/>
                </a:ext>
              </a:extLst>
            </p:cNvPr>
            <p:cNvSpPr/>
            <p:nvPr/>
          </p:nvSpPr>
          <p:spPr>
            <a:xfrm>
              <a:off x="5245762" y="2756467"/>
              <a:ext cx="961025" cy="249878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No ship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5864CFA-B037-4252-AC1C-D5956ECE3BA7}"/>
                </a:ext>
              </a:extLst>
            </p:cNvPr>
            <p:cNvSpPr/>
            <p:nvPr/>
          </p:nvSpPr>
          <p:spPr>
            <a:xfrm>
              <a:off x="3792619" y="3722467"/>
              <a:ext cx="961025" cy="249878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Has ship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D87335-CB71-43F0-A65C-C54EC498A32F}"/>
                </a:ext>
              </a:extLst>
            </p:cNvPr>
            <p:cNvSpPr/>
            <p:nvPr/>
          </p:nvSpPr>
          <p:spPr>
            <a:xfrm>
              <a:off x="5451518" y="4067677"/>
              <a:ext cx="1130505" cy="541825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noFill/>
            <a:ln w="254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Ships locations</a:t>
              </a:r>
              <a:endParaRPr lang="en-US" sz="14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FEA8F3CD-3E83-4A96-97C9-E332BFD26A14}"/>
                </a:ext>
              </a:extLst>
            </p:cNvPr>
            <p:cNvSpPr/>
            <p:nvPr/>
          </p:nvSpPr>
          <p:spPr>
            <a:xfrm rot="10800000">
              <a:off x="4736211" y="2972347"/>
              <a:ext cx="2168374" cy="288134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7A39E3-0BE3-4ADD-AE83-69CF1084125E}"/>
                </a:ext>
              </a:extLst>
            </p:cNvPr>
            <p:cNvSpPr/>
            <p:nvPr/>
          </p:nvSpPr>
          <p:spPr>
            <a:xfrm>
              <a:off x="7129383" y="2862249"/>
              <a:ext cx="2013329" cy="650389"/>
            </a:xfrm>
            <a:custGeom>
              <a:avLst/>
              <a:gdLst>
                <a:gd name="connsiteX0" fmla="*/ 0 w 1177152"/>
                <a:gd name="connsiteY0" fmla="*/ 94172 h 941722"/>
                <a:gd name="connsiteX1" fmla="*/ 94172 w 1177152"/>
                <a:gd name="connsiteY1" fmla="*/ 0 h 941722"/>
                <a:gd name="connsiteX2" fmla="*/ 1082980 w 1177152"/>
                <a:gd name="connsiteY2" fmla="*/ 0 h 941722"/>
                <a:gd name="connsiteX3" fmla="*/ 1177152 w 1177152"/>
                <a:gd name="connsiteY3" fmla="*/ 94172 h 941722"/>
                <a:gd name="connsiteX4" fmla="*/ 1177152 w 1177152"/>
                <a:gd name="connsiteY4" fmla="*/ 847550 h 941722"/>
                <a:gd name="connsiteX5" fmla="*/ 1082980 w 1177152"/>
                <a:gd name="connsiteY5" fmla="*/ 941722 h 941722"/>
                <a:gd name="connsiteX6" fmla="*/ 94172 w 1177152"/>
                <a:gd name="connsiteY6" fmla="*/ 941722 h 941722"/>
                <a:gd name="connsiteX7" fmla="*/ 0 w 1177152"/>
                <a:gd name="connsiteY7" fmla="*/ 847550 h 941722"/>
                <a:gd name="connsiteX8" fmla="*/ 0 w 1177152"/>
                <a:gd name="connsiteY8" fmla="*/ 94172 h 94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7152" h="941722">
                  <a:moveTo>
                    <a:pt x="0" y="94172"/>
                  </a:moveTo>
                  <a:cubicBezTo>
                    <a:pt x="0" y="42162"/>
                    <a:pt x="42162" y="0"/>
                    <a:pt x="94172" y="0"/>
                  </a:cubicBezTo>
                  <a:lnTo>
                    <a:pt x="1082980" y="0"/>
                  </a:lnTo>
                  <a:cubicBezTo>
                    <a:pt x="1134990" y="0"/>
                    <a:pt x="1177152" y="42162"/>
                    <a:pt x="1177152" y="94172"/>
                  </a:cubicBezTo>
                  <a:lnTo>
                    <a:pt x="1177152" y="847550"/>
                  </a:lnTo>
                  <a:cubicBezTo>
                    <a:pt x="1177152" y="899560"/>
                    <a:pt x="1134990" y="941722"/>
                    <a:pt x="1082980" y="941722"/>
                  </a:cubicBezTo>
                  <a:lnTo>
                    <a:pt x="94172" y="941722"/>
                  </a:lnTo>
                  <a:cubicBezTo>
                    <a:pt x="42162" y="941722"/>
                    <a:pt x="0" y="899560"/>
                    <a:pt x="0" y="847550"/>
                  </a:cubicBezTo>
                  <a:lnTo>
                    <a:pt x="0" y="94172"/>
                  </a:lnTo>
                  <a:close/>
                </a:path>
              </a:pathLst>
            </a:custGeom>
            <a:solidFill>
              <a:srgbClr val="2151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352" tIns="92352" rIns="92352" bIns="92352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Display predicted images</a:t>
              </a:r>
            </a:p>
          </p:txBody>
        </p:sp>
        <p:sp>
          <p:nvSpPr>
            <p:cNvPr id="34" name="Arrow: Left 33">
              <a:extLst>
                <a:ext uri="{FF2B5EF4-FFF2-40B4-BE49-F238E27FC236}">
                  <a16:creationId xmlns:a16="http://schemas.microsoft.com/office/drawing/2014/main" id="{CDEC0AC1-E61F-42C6-85D4-8F8AA8D08D27}"/>
                </a:ext>
              </a:extLst>
            </p:cNvPr>
            <p:cNvSpPr/>
            <p:nvPr/>
          </p:nvSpPr>
          <p:spPr>
            <a:xfrm rot="16200000">
              <a:off x="3464391" y="3725669"/>
              <a:ext cx="778853" cy="288134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E80372A3-893F-43F2-B359-6ACE873C2ABF}"/>
                </a:ext>
              </a:extLst>
            </p:cNvPr>
            <p:cNvSpPr/>
            <p:nvPr/>
          </p:nvSpPr>
          <p:spPr>
            <a:xfrm rot="8993874">
              <a:off x="4427665" y="3915375"/>
              <a:ext cx="2709559" cy="288134"/>
            </a:xfrm>
            <a:prstGeom prst="leftArrow">
              <a:avLst>
                <a:gd name="adj1" fmla="val 33306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026" name="Picture 2" descr="http://www.shipdetection.com/gallery/000f7d875.jpg">
              <a:extLst>
                <a:ext uri="{FF2B5EF4-FFF2-40B4-BE49-F238E27FC236}">
                  <a16:creationId xmlns:a16="http://schemas.microsoft.com/office/drawing/2014/main" id="{19A4EFD7-8B3F-468D-9929-369B0A602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4591" y="1904173"/>
              <a:ext cx="860171" cy="860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3A8414-26A1-44CD-B58B-AC1DC6559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656" y="1874049"/>
              <a:ext cx="868585" cy="868585"/>
            </a:xfrm>
            <a:prstGeom prst="rect">
              <a:avLst/>
            </a:prstGeom>
          </p:spPr>
        </p:pic>
        <p:pic>
          <p:nvPicPr>
            <p:cNvPr id="1030" name="Picture 6" descr="http://www.shipdetection.com/gallery/00dc34840.jpg">
              <a:extLst>
                <a:ext uri="{FF2B5EF4-FFF2-40B4-BE49-F238E27FC236}">
                  <a16:creationId xmlns:a16="http://schemas.microsoft.com/office/drawing/2014/main" id="{590C112B-42A9-4D78-9835-00551323E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0313" y="3587980"/>
              <a:ext cx="860171" cy="860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E2E15B-C14C-4981-95DA-96E90B12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070" y="3572740"/>
              <a:ext cx="860171" cy="86017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790F09-B7AF-4C08-9C98-5A8BF04FC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92" y="2675165"/>
            <a:ext cx="8657070" cy="3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3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739</Words>
  <Application>Microsoft Office PowerPoint</Application>
  <PresentationFormat>On-screen Show (4:3)</PresentationFormat>
  <Paragraphs>246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 (Headings)</vt:lpstr>
      <vt:lpstr>Arial</vt:lpstr>
      <vt:lpstr>Bahnschrift Condensed</vt:lpstr>
      <vt:lpstr>Calibri</vt:lpstr>
      <vt:lpstr>Calibri Light</vt:lpstr>
      <vt:lpstr>Times New Roman</vt:lpstr>
      <vt:lpstr>Office Theme</vt:lpstr>
      <vt:lpstr>Airbus Ship Detection </vt:lpstr>
      <vt:lpstr>PowerPoint Presentation</vt:lpstr>
      <vt:lpstr>Background</vt:lpstr>
      <vt:lpstr>Background</vt:lpstr>
      <vt:lpstr>User Stories</vt:lpstr>
      <vt:lpstr>Previous Products</vt:lpstr>
      <vt:lpstr>Diagram of the product</vt:lpstr>
      <vt:lpstr>Diagram of the product</vt:lpstr>
      <vt:lpstr>Diagram of the product</vt:lpstr>
      <vt:lpstr>Diagram of the product</vt:lpstr>
      <vt:lpstr>Diagram of the product</vt:lpstr>
      <vt:lpstr>Diagram of the product</vt:lpstr>
      <vt:lpstr>Cloud platform</vt:lpstr>
      <vt:lpstr>Deep learning architecture</vt:lpstr>
      <vt:lpstr>Minimum viable product</vt:lpstr>
      <vt:lpstr>Project assignment for every member</vt:lpstr>
      <vt:lpstr>Sprint plan 1</vt:lpstr>
      <vt:lpstr>Trello Page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Airbus Ship Detection Project</dc:title>
  <dc:creator>Li He</dc:creator>
  <cp:lastModifiedBy>He Li</cp:lastModifiedBy>
  <cp:revision>1</cp:revision>
  <dcterms:created xsi:type="dcterms:W3CDTF">2018-09-30T02:41:41Z</dcterms:created>
  <dcterms:modified xsi:type="dcterms:W3CDTF">2018-12-09T23:22:44Z</dcterms:modified>
</cp:coreProperties>
</file>